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4" r:id="rId4"/>
  </p:sldMasterIdLst>
  <p:notesMasterIdLst>
    <p:notesMasterId r:id="rId12"/>
  </p:notesMasterIdLst>
  <p:handoutMasterIdLst>
    <p:handoutMasterId r:id="rId13"/>
  </p:handoutMasterIdLst>
  <p:sldIdLst>
    <p:sldId id="2561" r:id="rId5"/>
    <p:sldId id="2562" r:id="rId6"/>
    <p:sldId id="2563" r:id="rId7"/>
    <p:sldId id="2564" r:id="rId8"/>
    <p:sldId id="2566" r:id="rId9"/>
    <p:sldId id="2567" r:id="rId10"/>
    <p:sldId id="2568" r:id="rId11"/>
  </p:sldIdLst>
  <p:sldSz cx="12192000" cy="6858000"/>
  <p:notesSz cx="6858000" cy="9144000"/>
  <p:defaultTextStyle>
    <a:defPPr rtl="0">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2471F2E-E011-F521-299E-65FC243E7E5E}" name="David Salaguinto" initials="DS" userId="S::davidsa@microsoft.com::9399e6ad-b974-43d0-b593-8c2804f84e0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370" y="67"/>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a:extLst>
              <a:ext uri="{FF2B5EF4-FFF2-40B4-BE49-F238E27FC236}">
                <a16:creationId xmlns:a16="http://schemas.microsoft.com/office/drawing/2014/main" id="{64198972-73C8-9327-0850-18A64251345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Plassholder for dato 2">
            <a:extLst>
              <a:ext uri="{FF2B5EF4-FFF2-40B4-BE49-F238E27FC236}">
                <a16:creationId xmlns:a16="http://schemas.microsoft.com/office/drawing/2014/main" id="{2955A2EB-01C3-20E0-FF45-07CCC86724F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D5D1EC30-5B0B-48D0-A1A8-66A96720DF24}" type="datetimeFigureOut">
              <a:rPr lang="en-US" smtClean="0"/>
              <a:t>1/30/2026</a:t>
            </a:fld>
            <a:endParaRPr lang="en-US"/>
          </a:p>
        </p:txBody>
      </p:sp>
      <p:sp>
        <p:nvSpPr>
          <p:cNvPr id="4" name="Plassholder for bunntekst 3">
            <a:extLst>
              <a:ext uri="{FF2B5EF4-FFF2-40B4-BE49-F238E27FC236}">
                <a16:creationId xmlns:a16="http://schemas.microsoft.com/office/drawing/2014/main" id="{91C50A84-CDF8-9D1C-7599-D1B543581C0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Plassholder for lysbildenummer 4">
            <a:extLst>
              <a:ext uri="{FF2B5EF4-FFF2-40B4-BE49-F238E27FC236}">
                <a16:creationId xmlns:a16="http://schemas.microsoft.com/office/drawing/2014/main" id="{1BAAFBD2-1F7B-DB18-5994-6D22C6743F9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B8FBFCE-2205-4B9C-81E5-532E0690D8C1}" type="slidenum">
              <a:rPr lang="en-US" smtClean="0"/>
              <a:t>‹#›</a:t>
            </a:fld>
            <a:endParaRPr lang="en-US"/>
          </a:p>
        </p:txBody>
      </p:sp>
    </p:spTree>
    <p:extLst>
      <p:ext uri="{BB962C8B-B14F-4D97-AF65-F5344CB8AC3E}">
        <p14:creationId xmlns:p14="http://schemas.microsoft.com/office/powerpoint/2010/main" val="1178731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69F68A4D-42A7-45F7-9930-00E8DCB48D7E}" type="datetimeFigureOut">
              <a:rPr lang="en-US" smtClean="0"/>
              <a:t>1/30/2026</a:t>
            </a:fld>
            <a:endParaRPr lang="en-US"/>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BFDD6F49-EBB7-4CCF-97A8-E526BB28BB69}" type="slidenum">
              <a:rPr lang="en-US" smtClean="0"/>
              <a:t>‹#›</a:t>
            </a:fld>
            <a:endParaRPr lang="en-US"/>
          </a:p>
        </p:txBody>
      </p:sp>
    </p:spTree>
    <p:extLst>
      <p:ext uri="{BB962C8B-B14F-4D97-AF65-F5344CB8AC3E}">
        <p14:creationId xmlns:p14="http://schemas.microsoft.com/office/powerpoint/2010/main" val="2787193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KI-generert innhold kan være feil.
---
</a:t>
            </a:r>
          </a:p>
        </p:txBody>
      </p:sp>
      <p:sp>
        <p:nvSpPr>
          <p:cNvPr id="4" name="Slide Number Placeholder 3"/>
          <p:cNvSpPr>
            <a:spLocks noGrp="1"/>
          </p:cNvSpPr>
          <p:nvPr>
            <p:ph type="sldNum" sz="quarter" idx="5"/>
          </p:nvPr>
        </p:nvSpPr>
        <p:spPr/>
        <p:txBody>
          <a:bodyPr/>
          <a:lstStyle/>
          <a:p>
            <a:pPr rtl="0"/>
            <a:fld id="{BFDD6F49-EBB7-4CCF-97A8-E526BB28BB69}" type="slidenum">
              <a:rPr lang="en-US" smtClean="0"/>
              <a:t>1</a:t>
            </a:fld>
            <a:endParaRPr lang="en-US"/>
          </a:p>
        </p:txBody>
      </p:sp>
    </p:spTree>
    <p:extLst>
      <p:ext uri="{BB962C8B-B14F-4D97-AF65-F5344CB8AC3E}">
        <p14:creationId xmlns:p14="http://schemas.microsoft.com/office/powerpoint/2010/main" val="4104960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Utenforskap og mangel på arbeidskraft representerer to av de mest sentrale arbeidslivsutfordringene i norsk økonomi i dag. Flere analyser fra NAV og SSB viser at Norge både har en betydelig gruppe mennesker som står utenfor arbeidslivet og samtidig et arbeidsmarked der mange virksomheter sliter med å rekruttere nødvendig kompetanse. Dette paradokset gir store konsekvenser for samfunnsutviklingen, verdiskapingen og bærekraften i velferdssystemet. Når rundt 700 000 personer i yrkesaktiv alder står utenfor arbeid og utdanning, innebærer dette ikke bare tapt arbeidskraft, men også økt risiko for varig utenforskap med tilhørende sosiale og økonomiske kostnader. Samtidig melder bedrifter i både privat og offentlig sektor om økende mangel på arbeidskraft, særlig innen helse, industri, bygg og anlegg. Dette presser kapasiteten i tjenester som allerede er under betydelig press og reduserer mulighetene for å opprettholde nødvendig utvikling i regioner som Grenland. Videre understreker næringslivet at rekrutteringsutfordringer ikke kun handler om mangel på kvalifiserte søkere, men også om at mange arbeidssøkere står et stykke unna arbeidslivet og trenger riktig tilrettelegging for å komme inn. For bedrifter innebærer dette at de må være villige til å tenke nytt om kompetanse, inkludering og opplæring. Grenland står midt i denne utviklingen, og som en region i omstilling vil evnen til å inkludere bredere i arbeidslivet være avgjørende for vekst og innovasjon. Dette er bakgrunnen for at Grenland Næringsforening løfter frem tematikken som et strategisk fokusområde for både medlemsbedrifter og samarbeidspartnere. Det handler ikke bare om å møte dagens behov, men om å bygge en robust arbeidsstyrke som kan møte fremtidens utfordringer. Et mer inkluderende arbeidsliv er derfor ikke alene et sosialt mål, men også en helt nødvendig faktor for regional konkurransekraft og bærekraftig utvikling.</a:t>
            </a:r>
          </a:p>
        </p:txBody>
      </p:sp>
      <p:sp>
        <p:nvSpPr>
          <p:cNvPr id="4" name="Slide Number Placeholder 3"/>
          <p:cNvSpPr>
            <a:spLocks noGrp="1"/>
          </p:cNvSpPr>
          <p:nvPr>
            <p:ph type="sldNum" sz="quarter" idx="5"/>
          </p:nvPr>
        </p:nvSpPr>
        <p:spPr/>
        <p:txBody>
          <a:bodyPr/>
          <a:lstStyle/>
          <a:p>
            <a:pPr rtl="0"/>
            <a:fld id="{BFDD6F49-EBB7-4CCF-97A8-E526BB28BB69}" type="slidenum">
              <a:rPr lang="en-US" smtClean="0"/>
              <a:t>2</a:t>
            </a:fld>
            <a:endParaRPr lang="en-US"/>
          </a:p>
        </p:txBody>
      </p:sp>
    </p:spTree>
    <p:extLst>
      <p:ext uri="{BB962C8B-B14F-4D97-AF65-F5344CB8AC3E}">
        <p14:creationId xmlns:p14="http://schemas.microsoft.com/office/powerpoint/2010/main" val="1938779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Tall fra NAV viser at rundt 700 000 personer i Norge står utenfor arbeid og utdanning, noe som utgjør om lag 20,5 prosent av befolkningen i yrkesaktiv alder. Dette inkluderer personer som verken er i jobb, er selvstendig næringsdrivende, tar høyere utdanning eller mottar alderspensjon. En betydelig andel av disse personene mottar ulike typer ytelser, særlig uføretrygd, arbeidsavklaringspenger og sosialhjelp, mens omtrent en tredjedel ikke mottar noen form for inntektssikring. Årsakene til utenforskap er mange og sammensatte: økt sykefravær, flere på helserelaterte ytelser, psykisk uhelse blant unge og konsekvenser av internasjonale kriser som har påvirket tilstrømmingen av flyktninger til Norge. Spesielt har økningen i antall ukrainske flyktninger bidratt til statistikken, der to av tre er definert som værende i utenforskap. Samtidig ser man at unge voksne utgjør en betydelig gruppe, med over 114 000 personer mellom 20 og 29 år som står utenfor arbeidslivet. Dette er særlig bekymringsfullt fordi langvarig fravær fra arbeid tidlig i livet dramatisk øker risikoen for permanent utenforskap. Regioner som Telemark, inkludert Grenland, er blant de fylkene med høyest andel som står utenfor arbeidslivet, noe som forsterker behovet for lokale initiativer og målrettede tiltak. Når vi sammenligner utviklingen over tid, ser vi at utenforskapet har økt tre år på rad, til tross for at det også har blitt skapt flere arbeidsplasser i samme periode. NAV fremhever at mange av dem som står utenfor både har vilje og evne til å jobbe dersom de får riktig oppfølging og tilrettelegging. Dette peker tydelig på at løsningen delvis ligger i å øke koblingen mellom disse menneskene og virksomheter som trenger arbeidskraft. Dette danner også et viktig rammeverk for arbeidet til Grenland Næringsforening.</a:t>
            </a:r>
          </a:p>
        </p:txBody>
      </p:sp>
      <p:sp>
        <p:nvSpPr>
          <p:cNvPr id="4" name="Slide Number Placeholder 3"/>
          <p:cNvSpPr>
            <a:spLocks noGrp="1"/>
          </p:cNvSpPr>
          <p:nvPr>
            <p:ph type="sldNum" sz="quarter" idx="5"/>
          </p:nvPr>
        </p:nvSpPr>
        <p:spPr/>
        <p:txBody>
          <a:bodyPr/>
          <a:lstStyle/>
          <a:p>
            <a:pPr rtl="0"/>
            <a:fld id="{BFDD6F49-EBB7-4CCF-97A8-E526BB28BB69}" type="slidenum">
              <a:rPr lang="en-US" smtClean="0"/>
              <a:t>3</a:t>
            </a:fld>
            <a:endParaRPr lang="en-US"/>
          </a:p>
        </p:txBody>
      </p:sp>
    </p:spTree>
    <p:extLst>
      <p:ext uri="{BB962C8B-B14F-4D97-AF65-F5344CB8AC3E}">
        <p14:creationId xmlns:p14="http://schemas.microsoft.com/office/powerpoint/2010/main" val="1083575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Bedriftenes behov for arbeidskraft er høyt og økende, til tross for en generell nedgang fra toppnivået i 2022. NAVs bedriftsundersøkelse for 2025 viser at norske virksomheter mangler omtrent 39 000 arbeidstakere, hvor mangel på kompetanse og rekrutteringsutfordringer er særlig fremtredende. Mangel på arbeidskraft er mest tydelig innen helse- og omsorgssektoren, hvor behovet for helsefagarbeidere, sykepleiere og andre helseprofesjoner er betydelig høyere enn tilgangen. Det samme gjelder for bygg, anlegg og industri, der fagarbeidere som elektrikere, tømrere og industrimekanikere er ettertraktet. Bedriftene melder om at rekrutteringsproblemene ikke bare er knyttet til mangel på søkere, men også til mismatch mellom kompetansen som etterspørres og den kompetansen arbeidssøkere har. I følge undersøkelsen oppgir 21 prosent av bedriftene at de har hatt problemer med å rekruttere de siste tre månedene, og for enkelte virksomheter har dette ført til at stillinger forblir ubesatte eller må fylles av kandidater med lavere formell kompetanse enn ønsket. Dette gir konkrete utfordringer for tjenesteleveranser og produksjonskapasitet. I tillegg er rekrutteringspresset ulikt fordelt geografisk, hvor enkelte fylker opplever langt større knapphet på kvalifisert arbeidskraft. For Grenland og regionen rundt Telemark er dette særlig relevant, da mangel på arbeidskraft kan påvirke konkurransekraft, investeringer og muligheten til å håndtere fremtidig vekst. Dersom arbeidskraftsbehovet ikke imøtekommes, risikerer bedrifter å få redusert innovasjonsevne, lengre leveringstider og høyere kostnader. Samtidig peker næringslivet selv på at løsningen delvis finnes i gruppene som står utenfor arbeidslivet, der det ligger et stort potensial for å utvikle og inkludere mennesker som kan fylle behovet for arbeidskraft på både kort og lang sikt.</a:t>
            </a:r>
          </a:p>
        </p:txBody>
      </p:sp>
      <p:sp>
        <p:nvSpPr>
          <p:cNvPr id="4" name="Slide Number Placeholder 3"/>
          <p:cNvSpPr>
            <a:spLocks noGrp="1"/>
          </p:cNvSpPr>
          <p:nvPr>
            <p:ph type="sldNum" sz="quarter" idx="5"/>
          </p:nvPr>
        </p:nvSpPr>
        <p:spPr/>
        <p:txBody>
          <a:bodyPr/>
          <a:lstStyle/>
          <a:p>
            <a:pPr rtl="0"/>
            <a:fld id="{BFDD6F49-EBB7-4CCF-97A8-E526BB28BB69}" type="slidenum">
              <a:rPr lang="en-US" smtClean="0"/>
              <a:t>4</a:t>
            </a:fld>
            <a:endParaRPr lang="en-US"/>
          </a:p>
        </p:txBody>
      </p:sp>
    </p:spTree>
    <p:extLst>
      <p:ext uri="{BB962C8B-B14F-4D97-AF65-F5344CB8AC3E}">
        <p14:creationId xmlns:p14="http://schemas.microsoft.com/office/powerpoint/2010/main" val="772493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Bedrifter spiller en nøkkelrolle i arbeidet med å redusere utenforskap og imøtekomme sitt eget behov for arbeidskraft. Et sentralt tiltak er å tenke nytt om rekruttering, hvor virksomheter ser utover tradisjonelle krav til formell kompetanse og heller fokuserer på potensial, motivasjon og mulighet for læring. Mange av dem som står utenfor arbeidslivet kan med riktig opplæring og tett oppfølging bli verdifulle medarbeidere. Bedrifter som lykkes med inkluderende rekruttering, rapporterer ofte om økt lojalitet, lavere turnover og tilgang på en bredere kandidatbase. Videre kan virksomheter samarbeide tettere med NAV om tiltak som arbeidspraksis, lønnstilskudd og kvalifisering, som gir både bedriften og kandidaten en trygg arena for å prøve ut arbeidsforholdet. Praksisplasser, lærlingløsninger, mentorordninger og modulbaserte opplæringsløp bidrar til å senke terskelen for personer som står et stykke unna arbeidslivet. For bedrifter med høyt kompetansebehov, som innen helse og industri, kan dette være måter å bygge kompetanse internt på. I tillegg kan virksomheter jobbe med å skape inkluderende arbeidsmiljøer, hvor det er rom for ulikheter, tilrettelegging og fleksible arbeidstidsordninger. Dette kan være avgjørende for personer med helseutfordringer eller begrensninger som likevel har arbeidsevne. Samarbeid på tvers av næringsforeninger, kommuner og opplæringsinstitusjoner kan også styrke effekten ved å skape strukturer der inkludering blir en naturlig del av næringsutviklingen. For Grenland er dette spesielt viktig i møte med regionens behov for omstilling og tilgang på kompetanse. Inkludering bør derfor forstås både som et bedriftsøkonomisk og et samfunnsøkonomisk tiltak.</a:t>
            </a:r>
          </a:p>
        </p:txBody>
      </p:sp>
      <p:sp>
        <p:nvSpPr>
          <p:cNvPr id="4" name="Slide Number Placeholder 3"/>
          <p:cNvSpPr>
            <a:spLocks noGrp="1"/>
          </p:cNvSpPr>
          <p:nvPr>
            <p:ph type="sldNum" sz="quarter" idx="5"/>
          </p:nvPr>
        </p:nvSpPr>
        <p:spPr/>
        <p:txBody>
          <a:bodyPr/>
          <a:lstStyle/>
          <a:p>
            <a:pPr rtl="0"/>
            <a:fld id="{BFDD6F49-EBB7-4CCF-97A8-E526BB28BB69}" type="slidenum">
              <a:rPr lang="en-US" smtClean="0"/>
              <a:t>5</a:t>
            </a:fld>
            <a:endParaRPr lang="en-US"/>
          </a:p>
        </p:txBody>
      </p:sp>
    </p:spTree>
    <p:extLst>
      <p:ext uri="{BB962C8B-B14F-4D97-AF65-F5344CB8AC3E}">
        <p14:creationId xmlns:p14="http://schemas.microsoft.com/office/powerpoint/2010/main" val="48608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Grenland Næringsforening har en sentral rolle i å være bindeleddet mellom næringslivet, arbeidssøkere, offentlige aktører og kompetansemiljøer. Som regional næringsorganisasjon arbeider foreningen for å styrke vekstkraften i Grenland gjennom samarbeid, kunnskapsdeling og utviklingsprosjekter som bygger et inkluderende arbeidsliv. I møte med utfordringene knyttet til både utenforskap og arbeidskraftmangel fungerer næringsforeningen som en sentral arena hvor bedrifter kan få innsikt i relevante data, trender og tiltak. Foreningen bidrar til å synliggjøre suksesshistorier, dele praksiser som fungerer og motivere virksomheter til å tenke nytt om inkludering. Samtidig har Grenland Næringsforening mulighet til å påvirke rammevilkår gjennom samarbeid med kommune, fylkeskommune, NAV og utdanningsinstitusjoner, slik at regionen står bedre rustet til fremtidige kompetansebehov. Foreningen kan også bidra til å utvikle partnerskapsmodeller der bedrifter, NAV og opplæringsmiljøer sammen bygger kvalifiseringsløp for kandidater som står et stykke unna arbeidslivet. For næringslivet i regionen er dette en verdifull ressurs, særlig fordi mange bedrifter mangler kapasitet eller kompetanse til å arbeide systematisk med arbeidsinkludering alene. Ved å drive møteplasser, kurs og kompetansehevende tiltak kan næringsforeningen bidra til at flere virksomheter får verktøyene de trenger for å lykkes. Dette kan også styrke regionens attraktivitet for investeringer og nyetableringer. En samlet innsats vil dermed ikke bare hjelpe enkeltpersoner ut i arbeid, men bygge en mer robust og konkurransedyktig arbeidsregion. For Grenland blir dette spesielt viktig i tiden fremover, der behovet for kompetanse og omstilling vil være avgjørende for regional utvikling.</a:t>
            </a:r>
          </a:p>
        </p:txBody>
      </p:sp>
      <p:sp>
        <p:nvSpPr>
          <p:cNvPr id="4" name="Slide Number Placeholder 3"/>
          <p:cNvSpPr>
            <a:spLocks noGrp="1"/>
          </p:cNvSpPr>
          <p:nvPr>
            <p:ph type="sldNum" sz="quarter" idx="5"/>
          </p:nvPr>
        </p:nvSpPr>
        <p:spPr/>
        <p:txBody>
          <a:bodyPr/>
          <a:lstStyle/>
          <a:p>
            <a:pPr rtl="0"/>
            <a:fld id="{BFDD6F49-EBB7-4CCF-97A8-E526BB28BB69}" type="slidenum">
              <a:rPr lang="en-US" smtClean="0"/>
              <a:t>6</a:t>
            </a:fld>
            <a:endParaRPr lang="en-US"/>
          </a:p>
        </p:txBody>
      </p:sp>
    </p:spTree>
    <p:extLst>
      <p:ext uri="{BB962C8B-B14F-4D97-AF65-F5344CB8AC3E}">
        <p14:creationId xmlns:p14="http://schemas.microsoft.com/office/powerpoint/2010/main" val="1364173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 1">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EAE2DAFA-435E-AAF9-8B67-495E5AFDCD91}"/>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5B407A58-3351-E479-1A0C-2FF49FA42707}"/>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p:nvPr>
        </p:nvSpPr>
        <p:spPr>
          <a:xfrm>
            <a:off x="614676" y="4473553"/>
            <a:ext cx="6655522" cy="1545336"/>
          </a:xfrm>
        </p:spPr>
        <p:txBody>
          <a:bodyPr rtlCol="0" anchor="b">
            <a:normAutofit/>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p:nvPr>
        </p:nvSpPr>
        <p:spPr>
          <a:xfrm>
            <a:off x="614676" y="548642"/>
            <a:ext cx="7478991" cy="3635797"/>
          </a:xfrm>
        </p:spPr>
        <p:txBody>
          <a:bodyPr rtlCol="0" anchor="t">
            <a:noAutofit/>
          </a:bodyPr>
          <a:lstStyle>
            <a:lvl1pPr algn="l">
              <a:defRPr sz="7200">
                <a:solidFill>
                  <a:schemeClr val="bg1"/>
                </a:solidFill>
                <a:highlight>
                  <a:srgbClr val="000000"/>
                </a:highlight>
              </a:defRPr>
            </a:lvl1pPr>
          </a:lstStyle>
          <a:p>
            <a:pPr rtl="0"/>
            <a:r>
              <a:rPr lang="nb-no"/>
              <a:t>Klikk for å redigere tittelstil i malen</a:t>
            </a:r>
          </a:p>
        </p:txBody>
      </p:sp>
    </p:spTree>
    <p:extLst>
      <p:ext uri="{BB962C8B-B14F-4D97-AF65-F5344CB8AC3E}">
        <p14:creationId xmlns:p14="http://schemas.microsoft.com/office/powerpoint/2010/main" val="2821467290"/>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tel, innhold 1 (maks.)">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0B9485D1-E172-8F0A-A425-3097B3ABCFB4}"/>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B17E6B5E-6174-FD5C-41E8-FFC44C650D7E}"/>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Plassholder for innhold 2">
            <a:extLst>
              <a:ext uri="{FF2B5EF4-FFF2-40B4-BE49-F238E27FC236}">
                <a16:creationId xmlns:a16="http://schemas.microsoft.com/office/drawing/2014/main" id="{6C2DD052-3E45-E789-01F8-33250024ECBD}"/>
              </a:ext>
            </a:extLst>
          </p:cNvPr>
          <p:cNvSpPr>
            <a:spLocks noGrp="1"/>
          </p:cNvSpPr>
          <p:nvPr>
            <p:ph idx="1"/>
          </p:nvPr>
        </p:nvSpPr>
        <p:spPr>
          <a:xfrm>
            <a:off x="137159" y="1044465"/>
            <a:ext cx="11924209" cy="5408535"/>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BC7433D9-FD02-59E2-0F81-A0B7201D2DA0}"/>
              </a:ext>
            </a:extLst>
          </p:cNvPr>
          <p:cNvSpPr>
            <a:spLocks noGrp="1"/>
          </p:cNvSpPr>
          <p:nvPr>
            <p:ph type="title"/>
          </p:nvPr>
        </p:nvSpPr>
        <p:spPr>
          <a:xfrm>
            <a:off x="137159" y="151597"/>
            <a:ext cx="11924209" cy="715505"/>
          </a:xfrm>
        </p:spPr>
        <p:txBody>
          <a:bodyPr rtlCol="0" anchor="ctr">
            <a:noAutofit/>
          </a:bodyPr>
          <a:lstStyle>
            <a:lvl1pPr>
              <a:defRPr sz="4000">
                <a:solidFill>
                  <a:schemeClr val="tx1"/>
                </a:solidFill>
              </a:defRPr>
            </a:lvl1pPr>
          </a:lstStyle>
          <a:p>
            <a:pPr rtl="0"/>
            <a:r>
              <a:rPr lang="nb-no"/>
              <a:t>Klikk for å redigere tittelstil i malen</a:t>
            </a:r>
            <a:endParaRPr lang="en-US" dirty="0"/>
          </a:p>
        </p:txBody>
      </p:sp>
    </p:spTree>
    <p:extLst>
      <p:ext uri="{BB962C8B-B14F-4D97-AF65-F5344CB8AC3E}">
        <p14:creationId xmlns:p14="http://schemas.microsoft.com/office/powerpoint/2010/main" val="2090217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Bare innhold (maks.)">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0B9485D1-E172-8F0A-A425-3097B3ABCFB4}"/>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B17E6B5E-6174-FD5C-41E8-FFC44C650D7E}"/>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Plassholder for innhold 2">
            <a:extLst>
              <a:ext uri="{FF2B5EF4-FFF2-40B4-BE49-F238E27FC236}">
                <a16:creationId xmlns:a16="http://schemas.microsoft.com/office/drawing/2014/main" id="{6C2DD052-3E45-E789-01F8-33250024ECBD}"/>
              </a:ext>
            </a:extLst>
          </p:cNvPr>
          <p:cNvSpPr>
            <a:spLocks noGrp="1"/>
          </p:cNvSpPr>
          <p:nvPr>
            <p:ph idx="1"/>
          </p:nvPr>
        </p:nvSpPr>
        <p:spPr>
          <a:xfrm>
            <a:off x="137159" y="367091"/>
            <a:ext cx="11924209" cy="6123818"/>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BC7433D9-FD02-59E2-0F81-A0B7201D2DA0}"/>
              </a:ext>
            </a:extLst>
          </p:cNvPr>
          <p:cNvSpPr>
            <a:spLocks noGrp="1"/>
          </p:cNvSpPr>
          <p:nvPr>
            <p:ph type="title"/>
          </p:nvPr>
        </p:nvSpPr>
        <p:spPr>
          <a:xfrm>
            <a:off x="841248" y="-1325880"/>
            <a:ext cx="10515600" cy="1325880"/>
          </a:xfrm>
        </p:spPr>
        <p:txBody>
          <a:bodyPr rtlCol="0" anchor="ctr">
            <a:normAutofit/>
          </a:bodyPr>
          <a:lstStyle>
            <a:lvl1pPr>
              <a:defRPr sz="2400"/>
            </a:lvl1pPr>
          </a:lstStyle>
          <a:p>
            <a:pPr rtl="0"/>
            <a:r>
              <a:rPr lang="nb-no"/>
              <a:t>Klikk for å redigere tittelstil i malen</a:t>
            </a:r>
          </a:p>
        </p:txBody>
      </p:sp>
    </p:spTree>
    <p:extLst>
      <p:ext uri="{BB962C8B-B14F-4D97-AF65-F5344CB8AC3E}">
        <p14:creationId xmlns:p14="http://schemas.microsoft.com/office/powerpoint/2010/main" val="14365730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tel, innhold 1">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0B9485D1-E172-8F0A-A425-3097B3ABCFB4}"/>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B17E6B5E-6174-FD5C-41E8-FFC44C650D7E}"/>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Plassholder for innhold 2">
            <a:extLst>
              <a:ext uri="{FF2B5EF4-FFF2-40B4-BE49-F238E27FC236}">
                <a16:creationId xmlns:a16="http://schemas.microsoft.com/office/drawing/2014/main" id="{6C2DD052-3E45-E789-01F8-33250024ECBD}"/>
              </a:ext>
            </a:extLst>
          </p:cNvPr>
          <p:cNvSpPr>
            <a:spLocks noGrp="1"/>
          </p:cNvSpPr>
          <p:nvPr>
            <p:ph idx="1"/>
          </p:nvPr>
        </p:nvSpPr>
        <p:spPr>
          <a:xfrm>
            <a:off x="612647" y="2241550"/>
            <a:ext cx="10966705" cy="4067810"/>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7" name="Tittel 1">
            <a:extLst>
              <a:ext uri="{FF2B5EF4-FFF2-40B4-BE49-F238E27FC236}">
                <a16:creationId xmlns:a16="http://schemas.microsoft.com/office/drawing/2014/main" id="{AD96F6A0-07FF-1828-19D1-FE1D9B92187E}"/>
              </a:ext>
            </a:extLst>
          </p:cNvPr>
          <p:cNvSpPr>
            <a:spLocks noGrp="1"/>
          </p:cNvSpPr>
          <p:nvPr>
            <p:ph type="title"/>
          </p:nvPr>
        </p:nvSpPr>
        <p:spPr>
          <a:xfrm>
            <a:off x="614676" y="877457"/>
            <a:ext cx="10964675" cy="1059294"/>
          </a:xfrm>
        </p:spPr>
        <p:txBody>
          <a:bodyPr rtlCol="0">
            <a:normAutofit/>
          </a:bodyPr>
          <a:lstStyle>
            <a:lvl1pPr>
              <a:defRPr sz="4000">
                <a:solidFill>
                  <a:schemeClr val="tx1"/>
                </a:solidFill>
              </a:defRPr>
            </a:lvl1pPr>
          </a:lstStyle>
          <a:p>
            <a:pPr rtl="0"/>
            <a:r>
              <a:rPr lang="nb-no"/>
              <a:t>Klikk for å redigere tittelstil i malen</a:t>
            </a:r>
          </a:p>
        </p:txBody>
      </p:sp>
    </p:spTree>
    <p:extLst>
      <p:ext uri="{BB962C8B-B14F-4D97-AF65-F5344CB8AC3E}">
        <p14:creationId xmlns:p14="http://schemas.microsoft.com/office/powerpoint/2010/main" val="19519567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tel, innhold 2">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0B9485D1-E172-8F0A-A425-3097B3ABCFB4}"/>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B17E6B5E-6174-FD5C-41E8-FFC44C650D7E}"/>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7D633F00-464B-3088-812A-40496FD1021A}"/>
              </a:ext>
            </a:extLst>
          </p:cNvPr>
          <p:cNvSpPr>
            <a:spLocks noGrp="1"/>
          </p:cNvSpPr>
          <p:nvPr>
            <p:ph sz="quarter" idx="13"/>
          </p:nvPr>
        </p:nvSpPr>
        <p:spPr>
          <a:xfrm>
            <a:off x="6273800" y="2386584"/>
            <a:ext cx="4325112" cy="2459736"/>
          </a:xfrm>
        </p:spPr>
        <p:txBody>
          <a:bodyPr rtlCol="0"/>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BC7433D9-FD02-59E2-0F81-A0B7201D2DA0}"/>
              </a:ext>
            </a:extLst>
          </p:cNvPr>
          <p:cNvSpPr>
            <a:spLocks noGrp="1"/>
          </p:cNvSpPr>
          <p:nvPr>
            <p:ph type="title"/>
          </p:nvPr>
        </p:nvSpPr>
        <p:spPr>
          <a:xfrm>
            <a:off x="1028347" y="2385975"/>
            <a:ext cx="4325112" cy="2454796"/>
          </a:xfrm>
        </p:spPr>
        <p:txBody>
          <a:bodyPr rtlCol="0">
            <a:norm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820014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tel, innhold 3">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0B9485D1-E172-8F0A-A425-3097B3ABCFB4}"/>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B17E6B5E-6174-FD5C-41E8-FFC44C650D7E}"/>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D42D62A0-8127-CE86-0633-0D65E1E136F7}"/>
              </a:ext>
            </a:extLst>
          </p:cNvPr>
          <p:cNvSpPr>
            <a:spLocks noGrp="1"/>
          </p:cNvSpPr>
          <p:nvPr>
            <p:ph sz="quarter" idx="13"/>
          </p:nvPr>
        </p:nvSpPr>
        <p:spPr>
          <a:xfrm>
            <a:off x="5519738" y="2254250"/>
            <a:ext cx="4956175" cy="3556000"/>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BC7433D9-FD02-59E2-0F81-A0B7201D2DA0}"/>
              </a:ext>
            </a:extLst>
          </p:cNvPr>
          <p:cNvSpPr>
            <a:spLocks noGrp="1"/>
          </p:cNvSpPr>
          <p:nvPr>
            <p:ph type="title"/>
          </p:nvPr>
        </p:nvSpPr>
        <p:spPr>
          <a:xfrm>
            <a:off x="1028347" y="2258568"/>
            <a:ext cx="3813048" cy="3557016"/>
          </a:xfrm>
        </p:spPr>
        <p:txBody>
          <a:bodyPr rtlCol="0">
            <a:norm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8131953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tel, innhold 4">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0B9485D1-E172-8F0A-A425-3097B3ABCFB4}"/>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B17E6B5E-6174-FD5C-41E8-FFC44C650D7E}"/>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FFB4667A-FE47-8556-FD3A-55FDBA801D76}"/>
              </a:ext>
            </a:extLst>
          </p:cNvPr>
          <p:cNvSpPr>
            <a:spLocks noGrp="1"/>
          </p:cNvSpPr>
          <p:nvPr>
            <p:ph sz="quarter" idx="13"/>
          </p:nvPr>
        </p:nvSpPr>
        <p:spPr>
          <a:xfrm>
            <a:off x="5519738" y="1538288"/>
            <a:ext cx="5681662" cy="4818062"/>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BC7433D9-FD02-59E2-0F81-A0B7201D2DA0}"/>
              </a:ext>
            </a:extLst>
          </p:cNvPr>
          <p:cNvSpPr>
            <a:spLocks noGrp="1"/>
          </p:cNvSpPr>
          <p:nvPr>
            <p:ph type="title"/>
          </p:nvPr>
        </p:nvSpPr>
        <p:spPr>
          <a:xfrm>
            <a:off x="614678" y="1537853"/>
            <a:ext cx="4145582" cy="4638825"/>
          </a:xfrm>
        </p:spPr>
        <p:txBody>
          <a:bodyPr rtlCol="0">
            <a:norm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0369981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tel, innhold 5">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0B9485D1-E172-8F0A-A425-3097B3ABCFB4}"/>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B17E6B5E-6174-FD5C-41E8-FFC44C650D7E}"/>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C6F072A2-EBC7-B7EA-DA98-BAC0AA46E7A4}"/>
              </a:ext>
            </a:extLst>
          </p:cNvPr>
          <p:cNvSpPr>
            <a:spLocks noGrp="1"/>
          </p:cNvSpPr>
          <p:nvPr>
            <p:ph sz="quarter" idx="13"/>
          </p:nvPr>
        </p:nvSpPr>
        <p:spPr>
          <a:xfrm>
            <a:off x="5522913" y="877456"/>
            <a:ext cx="6159500" cy="5390822"/>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BC7433D9-FD02-59E2-0F81-A0B7201D2DA0}"/>
              </a:ext>
            </a:extLst>
          </p:cNvPr>
          <p:cNvSpPr>
            <a:spLocks noGrp="1"/>
          </p:cNvSpPr>
          <p:nvPr>
            <p:ph type="title"/>
          </p:nvPr>
        </p:nvSpPr>
        <p:spPr>
          <a:xfrm>
            <a:off x="614677" y="877456"/>
            <a:ext cx="4142232" cy="4940661"/>
          </a:xfrm>
        </p:spPr>
        <p:txBody>
          <a:bodyPr rtlCol="0">
            <a:normAutofit/>
          </a:bodyPr>
          <a:lstStyle>
            <a:lvl1pPr>
              <a:defRPr sz="4000">
                <a:solidFill>
                  <a:schemeClr val="tx1"/>
                </a:solidFill>
              </a:defRPr>
            </a:lvl1pPr>
          </a:lstStyle>
          <a:p>
            <a:pPr rtl="0"/>
            <a:r>
              <a:rPr lang="nb-no"/>
              <a:t>Klikk for å redigere tittelstil i malen</a:t>
            </a:r>
            <a:endParaRPr lang="en-US" dirty="0"/>
          </a:p>
        </p:txBody>
      </p:sp>
    </p:spTree>
    <p:extLst>
      <p:ext uri="{BB962C8B-B14F-4D97-AF65-F5344CB8AC3E}">
        <p14:creationId xmlns:p14="http://schemas.microsoft.com/office/powerpoint/2010/main" val="28055179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tel, innhold 6">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0B9485D1-E172-8F0A-A425-3097B3ABCFB4}"/>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B17E6B5E-6174-FD5C-41E8-FFC44C650D7E}"/>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8C71126E-AEFA-B45A-CD39-AC1315E03339}"/>
              </a:ext>
            </a:extLst>
          </p:cNvPr>
          <p:cNvSpPr>
            <a:spLocks noGrp="1"/>
          </p:cNvSpPr>
          <p:nvPr>
            <p:ph sz="quarter" idx="13"/>
          </p:nvPr>
        </p:nvSpPr>
        <p:spPr>
          <a:xfrm>
            <a:off x="4504268" y="549274"/>
            <a:ext cx="7315200" cy="5806440"/>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BC7433D9-FD02-59E2-0F81-A0B7201D2DA0}"/>
              </a:ext>
            </a:extLst>
          </p:cNvPr>
          <p:cNvSpPr>
            <a:spLocks noGrp="1"/>
          </p:cNvSpPr>
          <p:nvPr>
            <p:ph type="title"/>
          </p:nvPr>
        </p:nvSpPr>
        <p:spPr>
          <a:xfrm>
            <a:off x="372533" y="548639"/>
            <a:ext cx="3494314" cy="5719639"/>
          </a:xfrm>
        </p:spPr>
        <p:txBody>
          <a:bodyPr rtlCol="0">
            <a:normAutofit/>
          </a:bodyPr>
          <a:lstStyle>
            <a:lvl1pPr>
              <a:defRPr sz="4000">
                <a:solidFill>
                  <a:schemeClr val="tx1"/>
                </a:solidFill>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4871683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Innholdsbilde 1">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0" y="1"/>
            <a:ext cx="4793885" cy="6858000"/>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rtlCol="0"/>
          <a:lstStyle/>
          <a:p>
            <a:pPr rtl="0"/>
            <a:r>
              <a:rPr lang="nb-no"/>
              <a:t>Klikk ikonet for å legge til bilde</a:t>
            </a:r>
          </a:p>
        </p:txBody>
      </p:sp>
      <p:sp>
        <p:nvSpPr>
          <p:cNvPr id="4" name="Plassholder for dato 3">
            <a:extLst>
              <a:ext uri="{FF2B5EF4-FFF2-40B4-BE49-F238E27FC236}">
                <a16:creationId xmlns:a16="http://schemas.microsoft.com/office/drawing/2014/main" id="{1E742B5C-5438-96A4-4A2A-AE939906F8A4}"/>
              </a:ext>
            </a:extLst>
          </p:cNvPr>
          <p:cNvSpPr>
            <a:spLocks noGrp="1"/>
          </p:cNvSpPr>
          <p:nvPr>
            <p:ph type="dt" sz="half" idx="15"/>
          </p:nvPr>
        </p:nvSpPr>
        <p:spPr>
          <a:xfrm>
            <a:off x="5538937" y="6453002"/>
            <a:ext cx="3337584" cy="365125"/>
          </a:xfrm>
        </p:spPr>
        <p:txBody>
          <a:bodyPr rtlCol="0"/>
          <a:lstStyle/>
          <a:p>
            <a:pPr rtl="0"/>
            <a:r>
              <a:rPr lang="en-US"/>
              <a:t>2/24/2025</a:t>
            </a:r>
          </a:p>
        </p:txBody>
      </p:sp>
      <p:sp>
        <p:nvSpPr>
          <p:cNvPr id="9" name="Plassholder for bunntekst 8">
            <a:extLst>
              <a:ext uri="{FF2B5EF4-FFF2-40B4-BE49-F238E27FC236}">
                <a16:creationId xmlns:a16="http://schemas.microsoft.com/office/drawing/2014/main" id="{C65BFCB1-FAA8-D03A-3B62-DCB2CF1CA112}"/>
              </a:ext>
            </a:extLst>
          </p:cNvPr>
          <p:cNvSpPr>
            <a:spLocks noGrp="1"/>
          </p:cNvSpPr>
          <p:nvPr>
            <p:ph type="ftr" sz="quarter" idx="16"/>
          </p:nvPr>
        </p:nvSpPr>
        <p:spPr/>
        <p:txBody>
          <a:bodyPr rtlCol="0"/>
          <a:lstStyle/>
          <a:p>
            <a:pPr rtl="0"/>
            <a:r>
              <a:rPr lang="nb-no"/>
              <a:t>Bunnteksteksempel</a:t>
            </a:r>
          </a:p>
        </p:txBody>
      </p:sp>
      <p:sp>
        <p:nvSpPr>
          <p:cNvPr id="10" name="Plassholder for lysbildenummer 9">
            <a:extLst>
              <a:ext uri="{FF2B5EF4-FFF2-40B4-BE49-F238E27FC236}">
                <a16:creationId xmlns:a16="http://schemas.microsoft.com/office/drawing/2014/main" id="{0A608994-46CD-AAE0-DCC4-A59D26254D84}"/>
              </a:ext>
            </a:extLst>
          </p:cNvPr>
          <p:cNvSpPr>
            <a:spLocks noGrp="1"/>
          </p:cNvSpPr>
          <p:nvPr>
            <p:ph type="sldNum" sz="quarter" idx="17"/>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818B74D6-CD72-B859-C229-60DB988B25E3}"/>
              </a:ext>
            </a:extLst>
          </p:cNvPr>
          <p:cNvSpPr>
            <a:spLocks noGrp="1"/>
          </p:cNvSpPr>
          <p:nvPr>
            <p:ph sz="quarter" idx="14"/>
          </p:nvPr>
        </p:nvSpPr>
        <p:spPr>
          <a:xfrm>
            <a:off x="5538937" y="1828800"/>
            <a:ext cx="6071616" cy="4489704"/>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3872062" y="548640"/>
            <a:ext cx="7738491" cy="1143000"/>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682796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Innholdsbilde 2">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7400544" y="0"/>
            <a:ext cx="4791456" cy="6858000"/>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vert="horz" lIns="91440" tIns="45720" rIns="91440" bIns="45720" rtlCol="0">
            <a:normAutofit/>
          </a:bodyPr>
          <a:lstStyle>
            <a:lvl1pPr>
              <a:defRPr lang="en-US" dirty="0"/>
            </a:lvl1pPr>
          </a:lstStyle>
          <a:p>
            <a:pPr lvl="0" rtl="0"/>
            <a:r>
              <a:rPr lang="nb-no"/>
              <a:t>Klikk ikonet for å legge til bilde</a:t>
            </a:r>
          </a:p>
        </p:txBody>
      </p:sp>
      <p:sp>
        <p:nvSpPr>
          <p:cNvPr id="9" name="Plassholder for dato 8">
            <a:extLst>
              <a:ext uri="{FF2B5EF4-FFF2-40B4-BE49-F238E27FC236}">
                <a16:creationId xmlns:a16="http://schemas.microsoft.com/office/drawing/2014/main" id="{81177663-FC76-DF36-EEB7-5BE4C6C82F3A}"/>
              </a:ext>
            </a:extLst>
          </p:cNvPr>
          <p:cNvSpPr>
            <a:spLocks noGrp="1"/>
          </p:cNvSpPr>
          <p:nvPr>
            <p:ph type="dt" sz="half" idx="15"/>
          </p:nvPr>
        </p:nvSpPr>
        <p:spPr/>
        <p:txBody>
          <a:bodyPr rtlCol="0"/>
          <a:lstStyle/>
          <a:p>
            <a:pPr rtl="0"/>
            <a:r>
              <a:rPr lang="en-US"/>
              <a:t>2/24/2025</a:t>
            </a:r>
          </a:p>
        </p:txBody>
      </p:sp>
      <p:sp>
        <p:nvSpPr>
          <p:cNvPr id="10" name="Plassholder for bunntekst 9">
            <a:extLst>
              <a:ext uri="{FF2B5EF4-FFF2-40B4-BE49-F238E27FC236}">
                <a16:creationId xmlns:a16="http://schemas.microsoft.com/office/drawing/2014/main" id="{4515DEC4-C967-ABFB-73CF-0A90335332A4}"/>
              </a:ext>
            </a:extLst>
          </p:cNvPr>
          <p:cNvSpPr>
            <a:spLocks noGrp="1"/>
          </p:cNvSpPr>
          <p:nvPr>
            <p:ph type="ftr" sz="quarter" idx="16"/>
          </p:nvPr>
        </p:nvSpPr>
        <p:spPr>
          <a:xfrm>
            <a:off x="3950591" y="6453002"/>
            <a:ext cx="2805405" cy="365125"/>
          </a:xfrm>
        </p:spPr>
        <p:txBody>
          <a:bodyPr rtlCol="0"/>
          <a:lstStyle/>
          <a:p>
            <a:pPr rtl="0"/>
            <a:r>
              <a:rPr lang="nb-no"/>
              <a:t>Eksempel på bunntekst</a:t>
            </a:r>
          </a:p>
        </p:txBody>
      </p:sp>
      <p:sp>
        <p:nvSpPr>
          <p:cNvPr id="12" name="Plassholder for lysbildenummer 11">
            <a:extLst>
              <a:ext uri="{FF2B5EF4-FFF2-40B4-BE49-F238E27FC236}">
                <a16:creationId xmlns:a16="http://schemas.microsoft.com/office/drawing/2014/main" id="{A5A5085F-BE80-B110-AA1F-9DD0919E27D7}"/>
              </a:ext>
            </a:extLst>
          </p:cNvPr>
          <p:cNvSpPr>
            <a:spLocks noGrp="1"/>
          </p:cNvSpPr>
          <p:nvPr>
            <p:ph type="sldNum" sz="quarter" idx="17"/>
          </p:nvPr>
        </p:nvSpPr>
        <p:spPr>
          <a:xfrm>
            <a:off x="6706232" y="6453002"/>
            <a:ext cx="429207" cy="365125"/>
          </a:xfrm>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07755DB3-9272-8E5E-039F-AC14A2C07898}"/>
              </a:ext>
            </a:extLst>
          </p:cNvPr>
          <p:cNvSpPr>
            <a:spLocks noGrp="1"/>
          </p:cNvSpPr>
          <p:nvPr>
            <p:ph sz="quarter" idx="14"/>
          </p:nvPr>
        </p:nvSpPr>
        <p:spPr>
          <a:xfrm>
            <a:off x="612774" y="1828800"/>
            <a:ext cx="6135624" cy="4489704"/>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612647" y="548640"/>
            <a:ext cx="7717317" cy="1143000"/>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51214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tel 2">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EAE2DAFA-435E-AAF9-8B67-495E5AFDCD91}"/>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5B407A58-3351-E479-1A0C-2FF49FA42707}"/>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p:nvPr>
        </p:nvSpPr>
        <p:spPr>
          <a:xfrm>
            <a:off x="614676" y="4617138"/>
            <a:ext cx="7375466" cy="1014984"/>
          </a:xfrm>
        </p:spPr>
        <p:txBody>
          <a:bodyPr rtlCol="0" anchor="t">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p:nvPr>
        </p:nvSpPr>
        <p:spPr>
          <a:xfrm>
            <a:off x="614676" y="854239"/>
            <a:ext cx="7876287" cy="3592629"/>
          </a:xfrm>
        </p:spPr>
        <p:txBody>
          <a:bodyPr rtlCol="0" anchor="b">
            <a:normAutofit/>
          </a:bodyPr>
          <a:lstStyle>
            <a:lvl1pPr algn="l">
              <a:lnSpc>
                <a:spcPct val="120000"/>
              </a:lnSpc>
              <a:defRPr sz="72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1019148278"/>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Innholdsbilde 3">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0" y="1"/>
            <a:ext cx="4023360" cy="6858000"/>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vert="horz" lIns="91440" tIns="45720" rIns="91440" bIns="45720" rtlCol="0">
            <a:normAutofit/>
          </a:bodyPr>
          <a:lstStyle>
            <a:lvl1pPr>
              <a:defRPr lang="en-US"/>
            </a:lvl1pPr>
          </a:lstStyle>
          <a:p>
            <a:pPr lvl="0" rtl="0"/>
            <a:r>
              <a:rPr lang="nb-no"/>
              <a:t>Klikk ikonet for å legge til bilde</a:t>
            </a:r>
          </a:p>
        </p:txBody>
      </p:sp>
      <p:sp>
        <p:nvSpPr>
          <p:cNvPr id="3" name="Plassholder for dato 2">
            <a:extLst>
              <a:ext uri="{FF2B5EF4-FFF2-40B4-BE49-F238E27FC236}">
                <a16:creationId xmlns:a16="http://schemas.microsoft.com/office/drawing/2014/main" id="{F0BFB53A-8FDF-F131-DCF2-D7BECE95381F}"/>
              </a:ext>
            </a:extLst>
          </p:cNvPr>
          <p:cNvSpPr>
            <a:spLocks noGrp="1"/>
          </p:cNvSpPr>
          <p:nvPr>
            <p:ph type="dt" sz="half" idx="15"/>
          </p:nvPr>
        </p:nvSpPr>
        <p:spPr>
          <a:xfrm>
            <a:off x="4745736" y="6453002"/>
            <a:ext cx="3494314" cy="365125"/>
          </a:xfrm>
        </p:spPr>
        <p:txBody>
          <a:bodyPr rtlCol="0"/>
          <a:lstStyle/>
          <a:p>
            <a:pPr rtl="0"/>
            <a:r>
              <a:rPr lang="en-US"/>
              <a:t>2/24/2025</a:t>
            </a:r>
          </a:p>
        </p:txBody>
      </p:sp>
      <p:sp>
        <p:nvSpPr>
          <p:cNvPr id="4" name="Plassholder for bunntekst 3">
            <a:extLst>
              <a:ext uri="{FF2B5EF4-FFF2-40B4-BE49-F238E27FC236}">
                <a16:creationId xmlns:a16="http://schemas.microsoft.com/office/drawing/2014/main" id="{5446E4B5-B423-4137-0255-D68BAC85BE95}"/>
              </a:ext>
            </a:extLst>
          </p:cNvPr>
          <p:cNvSpPr>
            <a:spLocks noGrp="1"/>
          </p:cNvSpPr>
          <p:nvPr>
            <p:ph type="ftr" sz="quarter" idx="16"/>
          </p:nvPr>
        </p:nvSpPr>
        <p:spPr/>
        <p:txBody>
          <a:bodyPr rtlCol="0"/>
          <a:lstStyle/>
          <a:p>
            <a:pPr rtl="0"/>
            <a:r>
              <a:rPr lang="nb-no"/>
              <a:t>Eksempel på bunntekst</a:t>
            </a:r>
          </a:p>
        </p:txBody>
      </p:sp>
      <p:sp>
        <p:nvSpPr>
          <p:cNvPr id="9" name="Plassholder for lysbildenummer 8">
            <a:extLst>
              <a:ext uri="{FF2B5EF4-FFF2-40B4-BE49-F238E27FC236}">
                <a16:creationId xmlns:a16="http://schemas.microsoft.com/office/drawing/2014/main" id="{79FEC5A8-0DCB-9EEB-83E2-0411804C543D}"/>
              </a:ext>
            </a:extLst>
          </p:cNvPr>
          <p:cNvSpPr>
            <a:spLocks noGrp="1"/>
          </p:cNvSpPr>
          <p:nvPr>
            <p:ph type="sldNum" sz="quarter" idx="17"/>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818B74D6-CD72-B859-C229-60DB988B25E3}"/>
              </a:ext>
            </a:extLst>
          </p:cNvPr>
          <p:cNvSpPr>
            <a:spLocks noGrp="1"/>
          </p:cNvSpPr>
          <p:nvPr>
            <p:ph sz="quarter" idx="14"/>
          </p:nvPr>
        </p:nvSpPr>
        <p:spPr>
          <a:xfrm>
            <a:off x="4745736" y="1725386"/>
            <a:ext cx="6858000" cy="4638838"/>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3101537" y="320039"/>
            <a:ext cx="8502199" cy="1258389"/>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6663590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Innholdsbilde 4">
    <p:bg>
      <p:bgRef idx="1001">
        <a:schemeClr val="bg1"/>
      </p:bgRef>
    </p:bg>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8091732" y="0"/>
            <a:ext cx="4100267" cy="6858000"/>
          </a:xfrm>
          <a:blipFill dpi="0" rotWithShape="1">
            <a:blip r:embed="rId3">
              <a:alphaModFix amt="70000"/>
              <a:extLst>
                <a:ext uri="{28A0092B-C50C-407E-A947-70E740481C1C}">
                  <a14:useLocalDpi xmlns:a14="http://schemas.microsoft.com/office/drawing/2010/main" val="0"/>
                </a:ext>
              </a:extLst>
            </a:blip>
            <a:srcRect/>
            <a:stretch>
              <a:fillRect/>
            </a:stretch>
          </a:blipFill>
        </p:spPr>
        <p:txBody>
          <a:bodyPr vert="horz" lIns="91440" tIns="45720" rIns="91440" bIns="45720" rtlCol="0">
            <a:normAutofit/>
          </a:bodyPr>
          <a:lstStyle>
            <a:lvl1pPr>
              <a:defRPr lang="en-US"/>
            </a:lvl1pPr>
          </a:lstStyle>
          <a:p>
            <a:pPr lvl="0" rtl="0"/>
            <a:r>
              <a:rPr lang="nb-no"/>
              <a:t>Klikk ikonet for å legge til bilde</a:t>
            </a:r>
          </a:p>
        </p:txBody>
      </p:sp>
      <p:sp>
        <p:nvSpPr>
          <p:cNvPr id="4" name="Plassholder for dato 3">
            <a:extLst>
              <a:ext uri="{FF2B5EF4-FFF2-40B4-BE49-F238E27FC236}">
                <a16:creationId xmlns:a16="http://schemas.microsoft.com/office/drawing/2014/main" id="{9F3CAD5B-18BB-E21E-3A4C-7BAACB8519A4}"/>
              </a:ext>
            </a:extLst>
          </p:cNvPr>
          <p:cNvSpPr>
            <a:spLocks noGrp="1"/>
          </p:cNvSpPr>
          <p:nvPr>
            <p:ph type="dt" sz="half" idx="15"/>
          </p:nvPr>
        </p:nvSpPr>
        <p:spPr/>
        <p:txBody>
          <a:bodyPr rtlCol="0"/>
          <a:lstStyle/>
          <a:p>
            <a:pPr rtl="0"/>
            <a:r>
              <a:rPr lang="en-US"/>
              <a:t>2/24/2025</a:t>
            </a:r>
          </a:p>
        </p:txBody>
      </p:sp>
      <p:sp>
        <p:nvSpPr>
          <p:cNvPr id="9" name="Plassholder for bunntekst 8">
            <a:extLst>
              <a:ext uri="{FF2B5EF4-FFF2-40B4-BE49-F238E27FC236}">
                <a16:creationId xmlns:a16="http://schemas.microsoft.com/office/drawing/2014/main" id="{820916D3-99FA-E971-607F-14E290E58854}"/>
              </a:ext>
            </a:extLst>
          </p:cNvPr>
          <p:cNvSpPr>
            <a:spLocks noGrp="1"/>
          </p:cNvSpPr>
          <p:nvPr>
            <p:ph type="ftr" sz="quarter" idx="16"/>
          </p:nvPr>
        </p:nvSpPr>
        <p:spPr>
          <a:xfrm>
            <a:off x="4285799" y="6453002"/>
            <a:ext cx="2805405" cy="365125"/>
          </a:xfrm>
        </p:spPr>
        <p:txBody>
          <a:bodyPr rtlCol="0"/>
          <a:lstStyle/>
          <a:p>
            <a:pPr rtl="0"/>
            <a:r>
              <a:rPr lang="nb-no"/>
              <a:t>Bunnteksteksempel</a:t>
            </a:r>
          </a:p>
        </p:txBody>
      </p:sp>
      <p:sp>
        <p:nvSpPr>
          <p:cNvPr id="10" name="Plassholder for lysbildenummer 9">
            <a:extLst>
              <a:ext uri="{FF2B5EF4-FFF2-40B4-BE49-F238E27FC236}">
                <a16:creationId xmlns:a16="http://schemas.microsoft.com/office/drawing/2014/main" id="{BBDEAB8E-8806-A459-E320-4CA2B455BFD7}"/>
              </a:ext>
            </a:extLst>
          </p:cNvPr>
          <p:cNvSpPr>
            <a:spLocks noGrp="1"/>
          </p:cNvSpPr>
          <p:nvPr>
            <p:ph type="sldNum" sz="quarter" idx="17"/>
          </p:nvPr>
        </p:nvSpPr>
        <p:spPr>
          <a:xfrm>
            <a:off x="7041440" y="6453002"/>
            <a:ext cx="429207" cy="365125"/>
          </a:xfrm>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07755DB3-9272-8E5E-039F-AC14A2C07898}"/>
              </a:ext>
            </a:extLst>
          </p:cNvPr>
          <p:cNvSpPr>
            <a:spLocks noGrp="1"/>
          </p:cNvSpPr>
          <p:nvPr>
            <p:ph sz="quarter" idx="14"/>
          </p:nvPr>
        </p:nvSpPr>
        <p:spPr>
          <a:xfrm>
            <a:off x="612647" y="1728870"/>
            <a:ext cx="6858000" cy="4635354"/>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612647" y="320040"/>
            <a:ext cx="8400908" cy="1261872"/>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99560606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Innholdsbilde 5">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0" y="0"/>
            <a:ext cx="6611509" cy="685800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a:xfrm>
            <a:off x="7253745" y="6453002"/>
            <a:ext cx="1622776" cy="365125"/>
          </a:xfrm>
        </p:spPr>
        <p:txBody>
          <a:bodyPr rtlCol="0"/>
          <a:lstStyle>
            <a:lvl1pPr>
              <a:defRPr>
                <a:solidFill>
                  <a:schemeClr val="tx1"/>
                </a:solidFill>
                <a:effectLst/>
              </a:defRPr>
            </a:lvl1pPr>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p:txBody>
          <a:bodyPr rtlCol="0"/>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7FF0220E-48F8-B4D9-19DE-7B457C3C221C}"/>
              </a:ext>
            </a:extLst>
          </p:cNvPr>
          <p:cNvSpPr>
            <a:spLocks noGrp="1"/>
          </p:cNvSpPr>
          <p:nvPr>
            <p:ph sz="quarter" idx="14"/>
          </p:nvPr>
        </p:nvSpPr>
        <p:spPr>
          <a:xfrm>
            <a:off x="7253745" y="2257005"/>
            <a:ext cx="4362450" cy="4051720"/>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5689686" y="584339"/>
            <a:ext cx="5925810" cy="1527048"/>
          </a:xfrm>
        </p:spPr>
        <p:txBody>
          <a:bodyPr rtlCol="0" anchor="b">
            <a:norm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482119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Innholdsbilde 6">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5745480" y="0"/>
            <a:ext cx="6446520" cy="685800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a:xfrm>
            <a:off x="137160" y="6453002"/>
            <a:ext cx="2031073" cy="365125"/>
          </a:xfrm>
        </p:spPr>
        <p:txBody>
          <a:bodyPr rtlCol="0"/>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a:xfrm>
            <a:off x="2168233" y="6453002"/>
            <a:ext cx="2805405" cy="365125"/>
          </a:xfrm>
        </p:spPr>
        <p:txBody>
          <a:bodyPr rtlCol="0"/>
          <a:lstStyle>
            <a:lvl1pPr>
              <a:defRPr>
                <a:solidFill>
                  <a:schemeClr val="tx1"/>
                </a:solidFill>
                <a:effectLst/>
              </a:defRPr>
            </a:lvl1pPr>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a:xfrm>
            <a:off x="4923874" y="6453002"/>
            <a:ext cx="429207" cy="365125"/>
          </a:xfrm>
        </p:spPr>
        <p:txBody>
          <a:bodyPr rtlCol="0"/>
          <a:lstStyle>
            <a:lvl1pPr>
              <a:defRPr>
                <a:solidFill>
                  <a:schemeClr val="tx1"/>
                </a:solidFill>
                <a:effectLst/>
              </a:defRPr>
            </a:lvl1pPr>
          </a:lstStyle>
          <a:p>
            <a:pPr rtl="0"/>
            <a:fld id="{CC057153-B650-4DEB-B370-79DDCFDCE934}" type="slidenum">
              <a:rPr lang="en-US" smtClean="0"/>
              <a:pPr/>
              <a:t>‹#›</a:t>
            </a:fld>
            <a:endParaRPr lang="en-US"/>
          </a:p>
        </p:txBody>
      </p:sp>
      <p:sp>
        <p:nvSpPr>
          <p:cNvPr id="8" name="Plassholder for innhold 7">
            <a:extLst>
              <a:ext uri="{FF2B5EF4-FFF2-40B4-BE49-F238E27FC236}">
                <a16:creationId xmlns:a16="http://schemas.microsoft.com/office/drawing/2014/main" id="{747AED59-1A26-9C13-8482-7857E7DEFE52}"/>
              </a:ext>
            </a:extLst>
          </p:cNvPr>
          <p:cNvSpPr>
            <a:spLocks noGrp="1"/>
          </p:cNvSpPr>
          <p:nvPr>
            <p:ph sz="quarter" idx="14"/>
          </p:nvPr>
        </p:nvSpPr>
        <p:spPr>
          <a:xfrm>
            <a:off x="612775" y="2256079"/>
            <a:ext cx="4360863" cy="4052646"/>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612647" y="583413"/>
            <a:ext cx="6053957" cy="1527048"/>
          </a:xfrm>
        </p:spPr>
        <p:txBody>
          <a:bodyPr rtlCol="0" anchor="b">
            <a:norm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0447000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Innholdsbilde 7">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1" y="0"/>
            <a:ext cx="6492240" cy="685800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a:xfrm>
            <a:off x="7104491" y="6453002"/>
            <a:ext cx="1772029" cy="365125"/>
          </a:xfrm>
        </p:spPr>
        <p:txBody>
          <a:bodyPr rtlCol="0"/>
          <a:lstStyle>
            <a:lvl1pPr>
              <a:defRPr>
                <a:solidFill>
                  <a:schemeClr val="tx1"/>
                </a:solidFill>
                <a:effectLst/>
              </a:defRPr>
            </a:lvl1pPr>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p:txBody>
          <a:bodyPr rtlCol="0"/>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7FF0220E-48F8-B4D9-19DE-7B457C3C221C}"/>
              </a:ext>
            </a:extLst>
          </p:cNvPr>
          <p:cNvSpPr>
            <a:spLocks noGrp="1"/>
          </p:cNvSpPr>
          <p:nvPr>
            <p:ph sz="quarter" idx="14"/>
          </p:nvPr>
        </p:nvSpPr>
        <p:spPr>
          <a:xfrm>
            <a:off x="7104888" y="1728870"/>
            <a:ext cx="4512601" cy="4635353"/>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5570418" y="320040"/>
            <a:ext cx="6047071" cy="1261872"/>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28495725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Innholdsbilde 8">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5917720" y="0"/>
            <a:ext cx="6274279" cy="685800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a:xfrm>
            <a:off x="137160" y="6453002"/>
            <a:ext cx="2031073" cy="365125"/>
          </a:xfrm>
        </p:spPr>
        <p:txBody>
          <a:bodyPr rtlCol="0"/>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a:xfrm>
            <a:off x="2168233" y="6453002"/>
            <a:ext cx="2805405" cy="365125"/>
          </a:xfrm>
        </p:spPr>
        <p:txBody>
          <a:bodyPr rtlCol="0"/>
          <a:lstStyle>
            <a:lvl1pPr>
              <a:defRPr>
                <a:solidFill>
                  <a:schemeClr val="tx1"/>
                </a:solidFill>
                <a:effectLst/>
              </a:defRPr>
            </a:lvl1pPr>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a:xfrm>
            <a:off x="4923874" y="6453002"/>
            <a:ext cx="429207" cy="365125"/>
          </a:xfrm>
        </p:spPr>
        <p:txBody>
          <a:bodyPr rtlCol="0"/>
          <a:lstStyle>
            <a:lvl1pPr>
              <a:defRPr>
                <a:solidFill>
                  <a:schemeClr val="tx1"/>
                </a:solidFill>
                <a:effectLst/>
              </a:defRPr>
            </a:lvl1pPr>
          </a:lstStyle>
          <a:p>
            <a:pPr rtl="0"/>
            <a:fld id="{CC057153-B650-4DEB-B370-79DDCFDCE934}" type="slidenum">
              <a:rPr lang="en-US" smtClean="0"/>
              <a:pPr/>
              <a:t>‹#›</a:t>
            </a:fld>
            <a:endParaRPr lang="en-US"/>
          </a:p>
        </p:txBody>
      </p:sp>
      <p:sp>
        <p:nvSpPr>
          <p:cNvPr id="8" name="Plassholder for innhold 7">
            <a:extLst>
              <a:ext uri="{FF2B5EF4-FFF2-40B4-BE49-F238E27FC236}">
                <a16:creationId xmlns:a16="http://schemas.microsoft.com/office/drawing/2014/main" id="{747AED59-1A26-9C13-8482-7857E7DEFE52}"/>
              </a:ext>
            </a:extLst>
          </p:cNvPr>
          <p:cNvSpPr>
            <a:spLocks noGrp="1"/>
          </p:cNvSpPr>
          <p:nvPr>
            <p:ph sz="quarter" idx="14"/>
          </p:nvPr>
        </p:nvSpPr>
        <p:spPr>
          <a:xfrm>
            <a:off x="612774" y="1744168"/>
            <a:ext cx="4572000" cy="4620055"/>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612647" y="320040"/>
            <a:ext cx="6226769" cy="1261872"/>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11391725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nnholdsbilde 9">
    <p:bg>
      <p:bgRef idx="1001">
        <a:schemeClr val="bg1"/>
      </p:bgRef>
    </p:bg>
    <p:spTree>
      <p:nvGrpSpPr>
        <p:cNvPr id="1" name=""/>
        <p:cNvGrpSpPr/>
        <p:nvPr/>
      </p:nvGrpSpPr>
      <p:grpSpPr>
        <a:xfrm>
          <a:off x="0" y="0"/>
          <a:ext cx="0" cy="0"/>
          <a:chOff x="0" y="0"/>
          <a:chExt cx="0" cy="0"/>
        </a:xfrm>
      </p:grpSpPr>
      <p:sp>
        <p:nvSpPr>
          <p:cNvPr id="5" name="Plassholder for bilde 4">
            <a:extLst>
              <a:ext uri="{FF2B5EF4-FFF2-40B4-BE49-F238E27FC236}">
                <a16:creationId xmlns:a16="http://schemas.microsoft.com/office/drawing/2014/main" id="{1713A3F4-E223-745E-5A5E-95DF707B229D}"/>
              </a:ext>
            </a:extLst>
          </p:cNvPr>
          <p:cNvSpPr>
            <a:spLocks noGrp="1"/>
          </p:cNvSpPr>
          <p:nvPr>
            <p:ph type="pic" sz="quarter" idx="18"/>
          </p:nvPr>
        </p:nvSpPr>
        <p:spPr>
          <a:xfrm>
            <a:off x="0" y="0"/>
            <a:ext cx="7584144" cy="6858000"/>
          </a:xfrm>
          <a:blipFill>
            <a:blip r:embed="rId3">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endParaRPr lang="en-US"/>
          </a:p>
        </p:txBody>
      </p:sp>
      <p:sp>
        <p:nvSpPr>
          <p:cNvPr id="4" name="Plassholder for dato 3">
            <a:extLst>
              <a:ext uri="{FF2B5EF4-FFF2-40B4-BE49-F238E27FC236}">
                <a16:creationId xmlns:a16="http://schemas.microsoft.com/office/drawing/2014/main" id="{15305F20-8340-4F06-2EA5-4D05FFED4587}"/>
              </a:ext>
            </a:extLst>
          </p:cNvPr>
          <p:cNvSpPr>
            <a:spLocks noGrp="1"/>
          </p:cNvSpPr>
          <p:nvPr>
            <p:ph type="dt" sz="half" idx="15"/>
          </p:nvPr>
        </p:nvSpPr>
        <p:spPr>
          <a:xfrm>
            <a:off x="8212663" y="6453002"/>
            <a:ext cx="922372" cy="365125"/>
          </a:xfrm>
        </p:spPr>
        <p:txBody>
          <a:bodyPr rtlCol="0"/>
          <a:lstStyle/>
          <a:p>
            <a:pPr rtl="0"/>
            <a:r>
              <a:rPr lang="en-US"/>
              <a:t>2/24/2025</a:t>
            </a:r>
          </a:p>
        </p:txBody>
      </p:sp>
      <p:sp>
        <p:nvSpPr>
          <p:cNvPr id="9" name="Plassholder for bunntekst 8">
            <a:extLst>
              <a:ext uri="{FF2B5EF4-FFF2-40B4-BE49-F238E27FC236}">
                <a16:creationId xmlns:a16="http://schemas.microsoft.com/office/drawing/2014/main" id="{B09198F5-FF38-389C-E060-120AC6301809}"/>
              </a:ext>
            </a:extLst>
          </p:cNvPr>
          <p:cNvSpPr>
            <a:spLocks noGrp="1"/>
          </p:cNvSpPr>
          <p:nvPr>
            <p:ph type="ftr" sz="quarter" idx="16"/>
          </p:nvPr>
        </p:nvSpPr>
        <p:spPr>
          <a:xfrm>
            <a:off x="9135035" y="6453002"/>
            <a:ext cx="2546891" cy="365125"/>
          </a:xfrm>
        </p:spPr>
        <p:txBody>
          <a:bodyPr rtlCol="0"/>
          <a:lstStyle/>
          <a:p>
            <a:pPr rtl="0"/>
            <a:r>
              <a:rPr lang="nb-no"/>
              <a:t>Eksempel på bunntekst</a:t>
            </a:r>
          </a:p>
        </p:txBody>
      </p:sp>
      <p:sp>
        <p:nvSpPr>
          <p:cNvPr id="10" name="Plassholder for lysbildenummer 9">
            <a:extLst>
              <a:ext uri="{FF2B5EF4-FFF2-40B4-BE49-F238E27FC236}">
                <a16:creationId xmlns:a16="http://schemas.microsoft.com/office/drawing/2014/main" id="{4963CA08-6B63-DC1E-8CB3-C323C9040122}"/>
              </a:ext>
            </a:extLst>
          </p:cNvPr>
          <p:cNvSpPr>
            <a:spLocks noGrp="1"/>
          </p:cNvSpPr>
          <p:nvPr>
            <p:ph type="sldNum" sz="quarter" idx="17"/>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747AED59-1A26-9C13-8482-7857E7DEFE52}"/>
              </a:ext>
            </a:extLst>
          </p:cNvPr>
          <p:cNvSpPr>
            <a:spLocks noGrp="1"/>
          </p:cNvSpPr>
          <p:nvPr>
            <p:ph sz="quarter" idx="14"/>
          </p:nvPr>
        </p:nvSpPr>
        <p:spPr>
          <a:xfrm>
            <a:off x="8212790" y="2256079"/>
            <a:ext cx="3401568" cy="4052646"/>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6665484" y="583413"/>
            <a:ext cx="4948747" cy="1527048"/>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1192127009"/>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nnholdsbilde 10">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4761780" y="0"/>
            <a:ext cx="7430219" cy="685800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a:xfrm>
            <a:off x="137160" y="6453002"/>
            <a:ext cx="1067625" cy="365125"/>
          </a:xfrm>
        </p:spPr>
        <p:txBody>
          <a:bodyPr rtlCol="0"/>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a:xfrm>
            <a:off x="1204785" y="6453002"/>
            <a:ext cx="2805405" cy="365125"/>
          </a:xfrm>
        </p:spPr>
        <p:txBody>
          <a:bodyPr rtlCol="0"/>
          <a:lstStyle>
            <a:lvl1pPr>
              <a:defRPr>
                <a:solidFill>
                  <a:schemeClr val="tx1"/>
                </a:solidFill>
                <a:effectLst/>
              </a:defRPr>
            </a:lvl1pPr>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a:xfrm>
            <a:off x="3960426" y="6453002"/>
            <a:ext cx="429207" cy="365125"/>
          </a:xfrm>
        </p:spPr>
        <p:txBody>
          <a:bodyPr rtlCol="0"/>
          <a:lstStyle>
            <a:lvl1pPr>
              <a:defRPr>
                <a:solidFill>
                  <a:schemeClr val="tx1"/>
                </a:solidFill>
                <a:effectLst/>
              </a:defRPr>
            </a:lvl1pPr>
          </a:lstStyle>
          <a:p>
            <a:pPr rtl="0"/>
            <a:fld id="{CC057153-B650-4DEB-B370-79DDCFDCE934}" type="slidenum">
              <a:rPr lang="en-US" smtClean="0"/>
              <a:pPr/>
              <a:t>‹#›</a:t>
            </a:fld>
            <a:endParaRPr lang="en-US"/>
          </a:p>
        </p:txBody>
      </p:sp>
      <p:sp>
        <p:nvSpPr>
          <p:cNvPr id="8" name="Plassholder for innhold 7">
            <a:extLst>
              <a:ext uri="{FF2B5EF4-FFF2-40B4-BE49-F238E27FC236}">
                <a16:creationId xmlns:a16="http://schemas.microsoft.com/office/drawing/2014/main" id="{747AED59-1A26-9C13-8482-7857E7DEFE52}"/>
              </a:ext>
            </a:extLst>
          </p:cNvPr>
          <p:cNvSpPr>
            <a:spLocks noGrp="1"/>
          </p:cNvSpPr>
          <p:nvPr>
            <p:ph sz="quarter" idx="14"/>
          </p:nvPr>
        </p:nvSpPr>
        <p:spPr>
          <a:xfrm>
            <a:off x="612775" y="2254737"/>
            <a:ext cx="3401568" cy="4053987"/>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612647" y="583413"/>
            <a:ext cx="5070955" cy="1527048"/>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7622582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nnholdsbilde 11">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0" y="0"/>
            <a:ext cx="7781365" cy="685800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a:xfrm>
            <a:off x="8343102" y="6453002"/>
            <a:ext cx="1003659" cy="365125"/>
          </a:xfrm>
        </p:spPr>
        <p:txBody>
          <a:bodyPr rtlCol="0"/>
          <a:lstStyle>
            <a:lvl1pPr>
              <a:defRPr>
                <a:solidFill>
                  <a:schemeClr val="tx1"/>
                </a:solidFill>
                <a:effectLst/>
              </a:defRPr>
            </a:lvl1pPr>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a:xfrm>
            <a:off x="9346761" y="6453002"/>
            <a:ext cx="2335165" cy="365125"/>
          </a:xfrm>
        </p:spPr>
        <p:txBody>
          <a:bodyPr rtlCol="0"/>
          <a:lstStyle/>
          <a:p>
            <a:pPr rtl="0"/>
            <a:r>
              <a:rPr lang="nb-no"/>
              <a:t>Eksempel på bunntekst</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6E0D00CE-C191-6DE5-9D82-7EFB59BC3739}"/>
              </a:ext>
            </a:extLst>
          </p:cNvPr>
          <p:cNvSpPr>
            <a:spLocks noGrp="1"/>
          </p:cNvSpPr>
          <p:nvPr>
            <p:ph sz="quarter" idx="14"/>
          </p:nvPr>
        </p:nvSpPr>
        <p:spPr>
          <a:xfrm>
            <a:off x="8344096" y="3168722"/>
            <a:ext cx="3273552" cy="2884605"/>
          </a:xfrm>
        </p:spPr>
        <p:txBody>
          <a:bodyPr rtlCol="0">
            <a:normAutofit/>
          </a:bodyPr>
          <a:lstStyle>
            <a:lvl1pPr marL="0" indent="0">
              <a:buNone/>
              <a:defRPr sz="1600"/>
            </a:lvl1pPr>
            <a:lvl2pPr marL="228600" indent="0">
              <a:buNone/>
              <a:defRPr sz="1400"/>
            </a:lvl2pPr>
            <a:lvl3pPr marL="457200" indent="0">
              <a:buNone/>
              <a:defRPr sz="1200"/>
            </a:lvl3pPr>
            <a:lvl4pPr marL="685800" indent="0">
              <a:buNone/>
              <a:defRPr sz="1100"/>
            </a:lvl4pPr>
            <a:lvl5pPr marL="914400" indent="0">
              <a:buNone/>
              <a:defRPr sz="1050"/>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6859542" y="1078992"/>
            <a:ext cx="4757112" cy="1942773"/>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26246102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Innholdsbilde 12">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1" y="0"/>
            <a:ext cx="12192000" cy="4635132"/>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p:txBody>
          <a:bodyPr rtlCol="0"/>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p:txBody>
          <a:bodyPr rtlCol="0"/>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C3D15418-1E32-0501-0E66-54FC2DD08E39}"/>
              </a:ext>
            </a:extLst>
          </p:cNvPr>
          <p:cNvSpPr>
            <a:spLocks noGrp="1"/>
          </p:cNvSpPr>
          <p:nvPr>
            <p:ph sz="quarter" idx="14"/>
          </p:nvPr>
        </p:nvSpPr>
        <p:spPr>
          <a:xfrm>
            <a:off x="5349240" y="5012267"/>
            <a:ext cx="6400800" cy="1390330"/>
          </a:xfrm>
        </p:spPr>
        <p:txBody>
          <a:bodyPr rtlCol="0">
            <a:noAutofit/>
          </a:bodyPr>
          <a:lstStyle>
            <a:lvl1pPr marL="0" indent="0">
              <a:buFont typeface="Arial" panose="020B0604020202020204" pitchFamily="34" charset="0"/>
              <a:buNone/>
              <a:defRPr sz="1600"/>
            </a:lvl1pPr>
            <a:lvl2pPr marL="228600" indent="0">
              <a:buFont typeface="Arial" panose="020B0604020202020204" pitchFamily="34" charset="0"/>
              <a:buNone/>
              <a:defRPr sz="1400"/>
            </a:lvl2pPr>
            <a:lvl3pPr marL="457200" indent="0">
              <a:buFont typeface="Arial" panose="020B0604020202020204" pitchFamily="34" charset="0"/>
              <a:buNone/>
              <a:defRPr sz="1200"/>
            </a:lvl3pPr>
            <a:lvl4pPr marL="685800" indent="0">
              <a:buFont typeface="Arial" panose="020B0604020202020204" pitchFamily="34" charset="0"/>
              <a:buNone/>
              <a:defRPr sz="1100"/>
            </a:lvl4pPr>
            <a:lvl5pPr marL="914400" indent="0">
              <a:buFont typeface="Arial" panose="020B0604020202020204" pitchFamily="34" charset="0"/>
              <a:buNone/>
              <a:defRPr sz="1050"/>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321733" y="3939967"/>
            <a:ext cx="3739896" cy="1390330"/>
          </a:xfrm>
        </p:spPr>
        <p:txBody>
          <a:bodyPr rtlCol="0" anchor="ctr">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1012487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tel 3">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EAE2DAFA-435E-AAF9-8B67-495E5AFDCD91}"/>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5B407A58-3351-E479-1A0C-2FF49FA42707}"/>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p:nvPr>
        </p:nvSpPr>
        <p:spPr>
          <a:xfrm>
            <a:off x="2301923" y="4039647"/>
            <a:ext cx="7588155" cy="1414091"/>
          </a:xfrm>
        </p:spPr>
        <p:txBody>
          <a:bodyPr rtlCol="0">
            <a:normAutofit/>
          </a:bodyPr>
          <a:lstStyle>
            <a:lvl1pPr marL="0" indent="0" algn="ctr">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p:nvPr>
        </p:nvSpPr>
        <p:spPr>
          <a:xfrm>
            <a:off x="1981200" y="1318302"/>
            <a:ext cx="8229600" cy="2621154"/>
          </a:xfrm>
        </p:spPr>
        <p:txBody>
          <a:bodyPr rtlCol="0" anchor="b">
            <a:normAutofit/>
          </a:bodyPr>
          <a:lstStyle>
            <a:lvl1pPr algn="ctr">
              <a:defRPr sz="6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2250738240"/>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Innholdsbilde 13">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1" y="0"/>
            <a:ext cx="12192000" cy="377827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p:txBody>
          <a:bodyPr rtlCol="0"/>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p:txBody>
          <a:bodyPr rtlCol="0"/>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C3D15418-1E32-0501-0E66-54FC2DD08E39}"/>
              </a:ext>
            </a:extLst>
          </p:cNvPr>
          <p:cNvSpPr>
            <a:spLocks noGrp="1"/>
          </p:cNvSpPr>
          <p:nvPr>
            <p:ph sz="quarter" idx="14"/>
          </p:nvPr>
        </p:nvSpPr>
        <p:spPr>
          <a:xfrm>
            <a:off x="3977640" y="4162318"/>
            <a:ext cx="7772400" cy="2240280"/>
          </a:xfrm>
        </p:spPr>
        <p:txBody>
          <a:bodyPr rtlCol="0">
            <a:noAutofit/>
          </a:bodyPr>
          <a:lstStyle>
            <a:lvl1pPr marL="285750" indent="-285750">
              <a:buFont typeface="Arial" panose="020B0604020202020204" pitchFamily="34" charset="0"/>
              <a:buChar char="•"/>
              <a:defRPr sz="1800"/>
            </a:lvl1pPr>
            <a:lvl2pPr marL="514350" indent="-285750">
              <a:buFont typeface="Arial" panose="020B0604020202020204" pitchFamily="34" charset="0"/>
              <a:buChar char="•"/>
              <a:defRPr sz="1600"/>
            </a:lvl2pPr>
            <a:lvl3pPr marL="742950" indent="-285750">
              <a:buFont typeface="Arial" panose="020B0604020202020204" pitchFamily="34" charset="0"/>
              <a:buChar char="•"/>
              <a:defRPr sz="1400"/>
            </a:lvl3pPr>
            <a:lvl4pPr marL="857250" indent="-171450">
              <a:buFont typeface="Arial" panose="020B0604020202020204" pitchFamily="34" charset="0"/>
              <a:buChar char="•"/>
              <a:defRPr sz="1200"/>
            </a:lvl4pPr>
            <a:lvl5pPr marL="1085850" indent="-171450">
              <a:buFont typeface="Arial" panose="020B0604020202020204" pitchFamily="34" charset="0"/>
              <a:buChar char="•"/>
              <a:defRPr sz="1100"/>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321733" y="2831866"/>
            <a:ext cx="2953618" cy="1892808"/>
          </a:xfrm>
        </p:spPr>
        <p:txBody>
          <a:bodyPr rtlCol="0" anchor="ctr">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1544941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Innholdsbilde 14">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1" y="3079730"/>
            <a:ext cx="12192000" cy="377827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dirty="0"/>
            </a:lvl1pPr>
          </a:lstStyle>
          <a:p>
            <a:pPr marL="0" lvl="0" indent="0" rtl="0">
              <a:lnSpc>
                <a:spcPct val="150000"/>
              </a:lnSpc>
              <a:buFontTx/>
              <a:buNone/>
            </a:pPr>
            <a:r>
              <a:rPr lang="nb-no"/>
              <a:t>Klikk ikonet for å legge til bilde</a:t>
            </a:r>
            <a:endParaRPr lang="en-US" dirty="0"/>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a:xfrm>
            <a:off x="137160" y="59778"/>
            <a:ext cx="3494314" cy="365125"/>
          </a:xfrm>
        </p:spPr>
        <p:txBody>
          <a:bodyPr rtlCol="0"/>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a:xfrm>
            <a:off x="8876521" y="59778"/>
            <a:ext cx="2805405" cy="365125"/>
          </a:xfrm>
        </p:spPr>
        <p:txBody>
          <a:bodyPr rtlCol="0"/>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a:xfrm>
            <a:off x="11632162" y="59778"/>
            <a:ext cx="429207" cy="365125"/>
          </a:xfrm>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C3D15418-1E32-0501-0E66-54FC2DD08E39}"/>
              </a:ext>
            </a:extLst>
          </p:cNvPr>
          <p:cNvSpPr>
            <a:spLocks noGrp="1"/>
          </p:cNvSpPr>
          <p:nvPr>
            <p:ph sz="quarter" idx="14"/>
          </p:nvPr>
        </p:nvSpPr>
        <p:spPr>
          <a:xfrm>
            <a:off x="3977640" y="561425"/>
            <a:ext cx="7772400" cy="2240280"/>
          </a:xfrm>
        </p:spPr>
        <p:txBody>
          <a:bodyPr rtlCol="0">
            <a:noAutofit/>
          </a:bodyPr>
          <a:lstStyle>
            <a:lvl1pPr marL="285750" indent="-285750">
              <a:buFont typeface="Arial" panose="020B0604020202020204" pitchFamily="34" charset="0"/>
              <a:buChar char="•"/>
              <a:defRPr sz="1800"/>
            </a:lvl1pPr>
            <a:lvl2pPr marL="514350" indent="-285750">
              <a:buFont typeface="Arial" panose="020B0604020202020204" pitchFamily="34" charset="0"/>
              <a:buChar char="•"/>
              <a:defRPr sz="1600"/>
            </a:lvl2pPr>
            <a:lvl3pPr marL="742950" indent="-285750">
              <a:buFont typeface="Arial" panose="020B0604020202020204" pitchFamily="34" charset="0"/>
              <a:buChar char="•"/>
              <a:defRPr sz="1400"/>
            </a:lvl3pPr>
            <a:lvl4pPr marL="857250" indent="-171450">
              <a:buFont typeface="Arial" panose="020B0604020202020204" pitchFamily="34" charset="0"/>
              <a:buChar char="•"/>
              <a:defRPr sz="1200"/>
            </a:lvl4pPr>
            <a:lvl5pPr marL="1085850" indent="-171450">
              <a:buFont typeface="Arial" panose="020B0604020202020204" pitchFamily="34" charset="0"/>
              <a:buChar char="•"/>
              <a:defRPr sz="1100"/>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321733" y="2133326"/>
            <a:ext cx="2953618" cy="1892808"/>
          </a:xfrm>
        </p:spPr>
        <p:txBody>
          <a:bodyPr rtlCol="0" anchor="ctr">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24661022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Innholdsbilde 15">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612645" y="1828800"/>
            <a:ext cx="6446520" cy="4425696"/>
          </a:xfrm>
          <a:blipFill>
            <a:blip r:embed="rId2">
              <a:alphaModFix amt="70000"/>
              <a:extLst>
                <a:ext uri="{28A0092B-C50C-407E-A947-70E740481C1C}">
                  <a14:useLocalDpi xmlns:a14="http://schemas.microsoft.com/office/drawing/2010/main" val="0"/>
                </a:ext>
              </a:extLst>
            </a:blip>
            <a:stretch>
              <a:fillRect/>
            </a:stretch>
          </a:blipFill>
        </p:spPr>
        <p:txBody>
          <a:bodyPr rtlCol="0"/>
          <a:lstStyle/>
          <a:p>
            <a:pPr rtl="0"/>
            <a:r>
              <a:rPr lang="nb-no"/>
              <a:t>Klikk ikonet for å legge til bilde</a:t>
            </a:r>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p:txBody>
          <a:bodyPr rtlCol="0"/>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p:txBody>
          <a:bodyPr rtlCol="0"/>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C1897688-419F-6EB2-5CC1-DC14924E5FC3}"/>
              </a:ext>
            </a:extLst>
          </p:cNvPr>
          <p:cNvSpPr>
            <a:spLocks noGrp="1"/>
          </p:cNvSpPr>
          <p:nvPr>
            <p:ph sz="quarter" idx="14"/>
          </p:nvPr>
        </p:nvSpPr>
        <p:spPr>
          <a:xfrm>
            <a:off x="7562088" y="1828800"/>
            <a:ext cx="4023360" cy="4428871"/>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612646" y="603504"/>
            <a:ext cx="10972802" cy="970463"/>
          </a:xfrm>
        </p:spPr>
        <p:txBody>
          <a:bodyPr rtlCol="0" anchor="ctr"/>
          <a:lstStyle>
            <a:lvl1pPr>
              <a:defRPr>
                <a:solidFill>
                  <a:schemeClr val="tx1"/>
                </a:solidFill>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7213057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Innholdsbilde 16">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612648" y="2290890"/>
            <a:ext cx="4672584" cy="4041648"/>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p:txBody>
          <a:bodyPr rtlCol="0"/>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p:txBody>
          <a:bodyPr rtlCol="0"/>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8BAC3300-BF12-B200-9F06-8D5AC45CB7EF}"/>
              </a:ext>
            </a:extLst>
          </p:cNvPr>
          <p:cNvSpPr>
            <a:spLocks noGrp="1"/>
          </p:cNvSpPr>
          <p:nvPr>
            <p:ph sz="quarter" idx="14"/>
          </p:nvPr>
        </p:nvSpPr>
        <p:spPr>
          <a:xfrm>
            <a:off x="6096000" y="549275"/>
            <a:ext cx="5585925" cy="5783263"/>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612648" y="548638"/>
            <a:ext cx="4672584" cy="2492735"/>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28203969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Innholdsbilde 17">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7F8EA658-2652-6F81-1B04-D50C60A3F171}"/>
              </a:ext>
            </a:extLst>
          </p:cNvPr>
          <p:cNvSpPr>
            <a:spLocks noGrp="1"/>
          </p:cNvSpPr>
          <p:nvPr>
            <p:ph type="pic" sz="quarter" idx="13"/>
          </p:nvPr>
        </p:nvSpPr>
        <p:spPr>
          <a:xfrm>
            <a:off x="731521" y="2295144"/>
            <a:ext cx="3490176" cy="4041648"/>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p:txBody>
          <a:bodyPr rtlCol="0"/>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p:txBody>
          <a:bodyPr rtlCol="0"/>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83F7B03F-5EDA-605B-1A2E-F48896E48939}"/>
              </a:ext>
            </a:extLst>
          </p:cNvPr>
          <p:cNvSpPr>
            <a:spLocks noGrp="1"/>
          </p:cNvSpPr>
          <p:nvPr>
            <p:ph sz="quarter" idx="14"/>
          </p:nvPr>
        </p:nvSpPr>
        <p:spPr>
          <a:xfrm>
            <a:off x="5016500" y="549275"/>
            <a:ext cx="6561138" cy="5759450"/>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564094" y="549275"/>
            <a:ext cx="3657603" cy="2472817"/>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18929476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Stort tall 1">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EAE2DAFA-435E-AAF9-8B67-495E5AFDCD91}"/>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5B407A58-3351-E479-1A0C-2FF49FA42707}"/>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p:nvPr>
        </p:nvSpPr>
        <p:spPr>
          <a:xfrm>
            <a:off x="694944" y="4957012"/>
            <a:ext cx="5897880" cy="1114604"/>
          </a:xfrm>
        </p:spPr>
        <p:txBody>
          <a:bodyPr rtlCol="0" anchor="t">
            <a:normAutofit/>
          </a:bodyPr>
          <a:lstStyle>
            <a:lvl1pPr marL="0" indent="0" algn="l">
              <a:buNone/>
              <a:defRPr sz="2800" cap="none"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endParaRPr lang="en-US" dirty="0"/>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hasCustomPrompt="1"/>
          </p:nvPr>
        </p:nvSpPr>
        <p:spPr>
          <a:xfrm>
            <a:off x="539496" y="566928"/>
            <a:ext cx="10826496" cy="4334256"/>
          </a:xfrm>
        </p:spPr>
        <p:txBody>
          <a:bodyPr rtlCol="0" anchor="b">
            <a:normAutofit/>
          </a:bodyPr>
          <a:lstStyle>
            <a:lvl1pPr algn="l">
              <a:defRPr sz="23200">
                <a:solidFill>
                  <a:schemeClr val="bg1"/>
                </a:solidFill>
                <a:highlight>
                  <a:srgbClr val="000000"/>
                </a:highlight>
              </a:defRPr>
            </a:lvl1pPr>
          </a:lstStyle>
          <a:p>
            <a:pPr rtl="0"/>
            <a:r>
              <a:rPr lang="nb-no"/>
              <a:t>##%</a:t>
            </a:r>
          </a:p>
        </p:txBody>
      </p:sp>
    </p:spTree>
    <p:extLst>
      <p:ext uri="{BB962C8B-B14F-4D97-AF65-F5344CB8AC3E}">
        <p14:creationId xmlns:p14="http://schemas.microsoft.com/office/powerpoint/2010/main" val="1035309303"/>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tort tall 2">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EAE2DAFA-435E-AAF9-8B67-495E5AFDCD91}"/>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5B407A58-3351-E479-1A0C-2FF49FA42707}"/>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p:nvPr>
        </p:nvSpPr>
        <p:spPr>
          <a:xfrm>
            <a:off x="2377440" y="4809744"/>
            <a:ext cx="7525512" cy="1545336"/>
          </a:xfrm>
        </p:spPr>
        <p:txBody>
          <a:bodyPr rtlCol="0" anchor="t">
            <a:normAutofit/>
          </a:bodyPr>
          <a:lstStyle>
            <a:lvl1pPr marL="0" indent="0" algn="ctr">
              <a:buNone/>
              <a:defRPr sz="2800" cap="none"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hasCustomPrompt="1"/>
          </p:nvPr>
        </p:nvSpPr>
        <p:spPr>
          <a:xfrm>
            <a:off x="822960" y="603504"/>
            <a:ext cx="10543032" cy="4206240"/>
          </a:xfrm>
        </p:spPr>
        <p:txBody>
          <a:bodyPr rtlCol="0" anchor="b">
            <a:normAutofit/>
          </a:bodyPr>
          <a:lstStyle>
            <a:lvl1pPr algn="ctr">
              <a:defRPr sz="23200">
                <a:solidFill>
                  <a:schemeClr val="bg1"/>
                </a:solidFill>
                <a:highlight>
                  <a:srgbClr val="000000"/>
                </a:highlight>
              </a:defRPr>
            </a:lvl1pPr>
          </a:lstStyle>
          <a:p>
            <a:pPr rtl="0"/>
            <a:r>
              <a:rPr lang="nb-no"/>
              <a:t>##%</a:t>
            </a:r>
          </a:p>
        </p:txBody>
      </p:sp>
    </p:spTree>
    <p:extLst>
      <p:ext uri="{BB962C8B-B14F-4D97-AF65-F5344CB8AC3E}">
        <p14:creationId xmlns:p14="http://schemas.microsoft.com/office/powerpoint/2010/main" val="576325741"/>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Stort tall 3">
    <p:bg>
      <p:bgPr>
        <a:solidFill>
          <a:schemeClr val="bg1"/>
        </a:solidFill>
        <a:effectLst/>
      </p:bgPr>
    </p:bg>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EAE2DAFA-435E-AAF9-8B67-495E5AFDCD91}"/>
              </a:ext>
            </a:extLst>
          </p:cNvPr>
          <p:cNvSpPr>
            <a:spLocks noGrp="1"/>
          </p:cNvSpPr>
          <p:nvPr>
            <p:ph type="dt" sz="half" idx="10"/>
          </p:nvPr>
        </p:nvSpPr>
        <p:spPr/>
        <p:txBody>
          <a:bodyPr rtlCol="0"/>
          <a:lstStyle>
            <a:lvl1pPr>
              <a:defRPr>
                <a:solidFill>
                  <a:schemeClr val="tx1"/>
                </a:solidFill>
              </a:defRPr>
            </a:lvl1pPr>
          </a:lstStyle>
          <a:p>
            <a:pPr rtl="0"/>
            <a:r>
              <a:rPr lang="en-US"/>
              <a:t>2/24/2025</a:t>
            </a:r>
          </a:p>
        </p:txBody>
      </p:sp>
      <p:sp>
        <p:nvSpPr>
          <p:cNvPr id="5" name="Plassholder for bunntekst 4">
            <a:extLst>
              <a:ext uri="{FF2B5EF4-FFF2-40B4-BE49-F238E27FC236}">
                <a16:creationId xmlns:a16="http://schemas.microsoft.com/office/drawing/2014/main" id="{5B407A58-3351-E479-1A0C-2FF49FA42707}"/>
              </a:ext>
            </a:extLst>
          </p:cNvPr>
          <p:cNvSpPr>
            <a:spLocks noGrp="1"/>
          </p:cNvSpPr>
          <p:nvPr>
            <p:ph type="ftr" sz="quarter" idx="11"/>
          </p:nvPr>
        </p:nvSpPr>
        <p:spPr/>
        <p:txBody>
          <a:bodyPr rtlCol="0"/>
          <a:lstStyle>
            <a:lvl1pPr>
              <a:defRPr>
                <a:solidFill>
                  <a:schemeClr val="tx1"/>
                </a:solidFill>
              </a:defRPr>
            </a:lvl1pPr>
          </a:lstStyle>
          <a:p>
            <a:pPr rtl="0"/>
            <a:r>
              <a:rPr lang="nb-no"/>
              <a:t>Bunnteksteksempel</a:t>
            </a:r>
          </a:p>
        </p:txBody>
      </p:sp>
      <p:sp>
        <p:nvSpPr>
          <p:cNvPr id="6" name="Plassholder for lysbildenumm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rtlCol="0"/>
          <a:lstStyle>
            <a:lvl1pPr>
              <a:defRPr>
                <a:solidFill>
                  <a:schemeClr val="tx1"/>
                </a:solidFill>
              </a:defRPr>
            </a:lvl1pPr>
          </a:lstStyle>
          <a:p>
            <a:pPr rtl="0"/>
            <a:fld id="{CC057153-B650-4DEB-B370-79DDCFDCE934}" type="slidenum">
              <a:rPr lang="en-US" smtClean="0"/>
              <a:pPr/>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p:nvPr>
        </p:nvSpPr>
        <p:spPr>
          <a:xfrm>
            <a:off x="2377440" y="4809744"/>
            <a:ext cx="7525512" cy="1545336"/>
          </a:xfrm>
        </p:spPr>
        <p:txBody>
          <a:bodyPr rtlCol="0" anchor="t">
            <a:normAutofit/>
          </a:bodyPr>
          <a:lstStyle>
            <a:lvl1pPr marL="0" indent="0" algn="ctr">
              <a:buNone/>
              <a:defRPr sz="2800" cap="none"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hasCustomPrompt="1"/>
          </p:nvPr>
        </p:nvSpPr>
        <p:spPr>
          <a:xfrm>
            <a:off x="822960" y="603504"/>
            <a:ext cx="10543032" cy="4206240"/>
          </a:xfrm>
        </p:spPr>
        <p:txBody>
          <a:bodyPr rtlCol="0" anchor="ctr">
            <a:normAutofit/>
          </a:bodyPr>
          <a:lstStyle>
            <a:lvl1pPr algn="ctr">
              <a:defRPr sz="23200">
                <a:solidFill>
                  <a:schemeClr val="bg1"/>
                </a:solidFill>
                <a:highlight>
                  <a:srgbClr val="FFFFFF"/>
                </a:highlight>
              </a:defRPr>
            </a:lvl1pPr>
          </a:lstStyle>
          <a:p>
            <a:pPr rtl="0"/>
            <a:r>
              <a:rPr lang="nb-no"/>
              <a:t>##%</a:t>
            </a:r>
          </a:p>
        </p:txBody>
      </p:sp>
    </p:spTree>
    <p:extLst>
      <p:ext uri="{BB962C8B-B14F-4D97-AF65-F5344CB8AC3E}">
        <p14:creationId xmlns:p14="http://schemas.microsoft.com/office/powerpoint/2010/main" val="223897498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etning 3">
    <p:spTree>
      <p:nvGrpSpPr>
        <p:cNvPr id="1" name=""/>
        <p:cNvGrpSpPr/>
        <p:nvPr/>
      </p:nvGrpSpPr>
      <p:grpSpPr>
        <a:xfrm>
          <a:off x="0" y="0"/>
          <a:ext cx="0" cy="0"/>
          <a:chOff x="0" y="0"/>
          <a:chExt cx="0" cy="0"/>
        </a:xfrm>
      </p:grpSpPr>
      <p:sp>
        <p:nvSpPr>
          <p:cNvPr id="3" name="Plassholder for dato 2">
            <a:extLst>
              <a:ext uri="{FF2B5EF4-FFF2-40B4-BE49-F238E27FC236}">
                <a16:creationId xmlns:a16="http://schemas.microsoft.com/office/drawing/2014/main" id="{67F688C7-1128-9027-65E4-A17BBE7DDDF0}"/>
              </a:ext>
            </a:extLst>
          </p:cNvPr>
          <p:cNvSpPr>
            <a:spLocks noGrp="1"/>
          </p:cNvSpPr>
          <p:nvPr>
            <p:ph type="dt" sz="half" idx="10"/>
          </p:nvPr>
        </p:nvSpPr>
        <p:spPr/>
        <p:txBody>
          <a:bodyPr rtlCol="0"/>
          <a:lstStyle/>
          <a:p>
            <a:pPr rtl="0"/>
            <a:r>
              <a:rPr lang="en-US"/>
              <a:t>2/24/2025</a:t>
            </a:r>
          </a:p>
        </p:txBody>
      </p:sp>
      <p:sp>
        <p:nvSpPr>
          <p:cNvPr id="4" name="Plassholder for bunntekst 3">
            <a:extLst>
              <a:ext uri="{FF2B5EF4-FFF2-40B4-BE49-F238E27FC236}">
                <a16:creationId xmlns:a16="http://schemas.microsoft.com/office/drawing/2014/main" id="{3D56E87B-2252-4382-E6E7-15A81BCC8029}"/>
              </a:ext>
            </a:extLst>
          </p:cNvPr>
          <p:cNvSpPr>
            <a:spLocks noGrp="1"/>
          </p:cNvSpPr>
          <p:nvPr>
            <p:ph type="ftr" sz="quarter" idx="11"/>
          </p:nvPr>
        </p:nvSpPr>
        <p:spPr/>
        <p:txBody>
          <a:bodyPr rtlCol="0"/>
          <a:lstStyle/>
          <a:p>
            <a:pPr rtl="0"/>
            <a:r>
              <a:rPr lang="nb-no"/>
              <a:t>Bunnteksteksempel</a:t>
            </a:r>
          </a:p>
        </p:txBody>
      </p:sp>
      <p:sp>
        <p:nvSpPr>
          <p:cNvPr id="5" name="Plassholder for lysbildenumm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rtlCol="0"/>
          <a:lstStyle/>
          <a:p>
            <a:pPr rtl="0"/>
            <a:fld id="{CC057153-B650-4DEB-B370-79DDCFDCE934}" type="slidenum">
              <a:rPr lang="en-US" smtClean="0"/>
              <a:pPr/>
              <a:t>‹#›</a:t>
            </a:fld>
            <a:endParaRPr lang="en-US"/>
          </a:p>
        </p:txBody>
      </p:sp>
      <p:sp>
        <p:nvSpPr>
          <p:cNvPr id="7" name="Plassholder for innhold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612648" y="548640"/>
            <a:ext cx="8266176" cy="5605272"/>
          </a:xfrm>
        </p:spPr>
        <p:txBody>
          <a:bodyPr rtlCol="0" anchor="t">
            <a:noAutofit/>
          </a:bodyPr>
          <a:lstStyle>
            <a:lvl1pPr marL="0" indent="0">
              <a:lnSpc>
                <a:spcPct val="100000"/>
              </a:lnSpc>
              <a:buNone/>
              <a:defRPr sz="5000" b="1"/>
            </a:lvl1pPr>
            <a:lvl2pPr marL="228600" indent="0">
              <a:lnSpc>
                <a:spcPct val="100000"/>
              </a:lnSpc>
              <a:buNone/>
              <a:defRPr sz="4400" b="1"/>
            </a:lvl2pPr>
            <a:lvl3pPr marL="457200" indent="0">
              <a:lnSpc>
                <a:spcPct val="100000"/>
              </a:lnSpc>
              <a:buNone/>
              <a:defRPr sz="4000" b="1"/>
            </a:lvl3pPr>
            <a:lvl4pPr marL="685800" indent="0">
              <a:lnSpc>
                <a:spcPct val="100000"/>
              </a:lnSpc>
              <a:buNone/>
              <a:defRPr sz="3600" b="1"/>
            </a:lvl4pPr>
            <a:lvl5pPr marL="914400" indent="0">
              <a:lnSpc>
                <a:spcPct val="100000"/>
              </a:lnSpc>
              <a:buNone/>
              <a:defRPr sz="3200" b="1"/>
            </a:lvl5pPr>
          </a:lstStyle>
          <a:p>
            <a:pPr lvl="0" rtl="0"/>
            <a:r>
              <a:rPr lang="nb-no"/>
              <a:t>Klikk for å redigere setning</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1133856"/>
          </a:xfrm>
        </p:spPr>
        <p:txBody>
          <a:bodyPr rtlCol="0"/>
          <a:lstStyle/>
          <a:p>
            <a:pPr rtl="0"/>
            <a:r>
              <a:rPr lang="nb-no"/>
              <a:t>Klikk for å redigere tittelstil i malen</a:t>
            </a:r>
          </a:p>
        </p:txBody>
      </p:sp>
    </p:spTree>
    <p:extLst>
      <p:ext uri="{BB962C8B-B14F-4D97-AF65-F5344CB8AC3E}">
        <p14:creationId xmlns:p14="http://schemas.microsoft.com/office/powerpoint/2010/main" val="40152890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Sitat 1">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EAE2DAFA-435E-AAF9-8B67-495E5AFDCD91}"/>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5B407A58-3351-E479-1A0C-2FF49FA42707}"/>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hasCustomPrompt="1"/>
          </p:nvPr>
        </p:nvSpPr>
        <p:spPr>
          <a:xfrm>
            <a:off x="1499616" y="5428752"/>
            <a:ext cx="9198864" cy="466344"/>
          </a:xfrm>
        </p:spPr>
        <p:txBody>
          <a:bodyPr rtlCol="0" anchor="ctr">
            <a:normAutofit/>
          </a:bodyPr>
          <a:lstStyle>
            <a:lvl1pPr marL="0" indent="0" algn="l">
              <a:buNone/>
              <a:defRPr sz="22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Sitatforfatter</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hasCustomPrompt="1"/>
          </p:nvPr>
        </p:nvSpPr>
        <p:spPr>
          <a:xfrm>
            <a:off x="1499616" y="1188720"/>
            <a:ext cx="9198864" cy="3657600"/>
          </a:xfrm>
        </p:spPr>
        <p:txBody>
          <a:bodyPr rtlCol="0" anchor="ctr">
            <a:normAutofit/>
          </a:bodyPr>
          <a:lstStyle>
            <a:lvl1pPr algn="l">
              <a:lnSpc>
                <a:spcPct val="120000"/>
              </a:lnSpc>
              <a:defRPr sz="4000" b="0">
                <a:solidFill>
                  <a:schemeClr val="bg1"/>
                </a:solidFill>
                <a:highlight>
                  <a:srgbClr val="000000"/>
                </a:highlight>
              </a:defRPr>
            </a:lvl1pPr>
          </a:lstStyle>
          <a:p>
            <a:pPr rtl="0"/>
            <a:r>
              <a:rPr lang="nb-no"/>
              <a:t>Klikk for å redigere sitat</a:t>
            </a:r>
          </a:p>
        </p:txBody>
      </p:sp>
    </p:spTree>
    <p:extLst>
      <p:ext uri="{BB962C8B-B14F-4D97-AF65-F5344CB8AC3E}">
        <p14:creationId xmlns:p14="http://schemas.microsoft.com/office/powerpoint/2010/main" val="1955050222"/>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tel, bilde 1">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B24A208E-BD69-BB12-21B8-DA405B501FA8}"/>
              </a:ext>
            </a:extLst>
          </p:cNvPr>
          <p:cNvSpPr>
            <a:spLocks noGrp="1"/>
          </p:cNvSpPr>
          <p:nvPr>
            <p:ph type="pic" sz="quarter" idx="13"/>
          </p:nvPr>
        </p:nvSpPr>
        <p:spPr>
          <a:xfrm>
            <a:off x="0" y="0"/>
            <a:ext cx="12191999" cy="4986425"/>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7" name="Plassholder for dato 6">
            <a:extLst>
              <a:ext uri="{FF2B5EF4-FFF2-40B4-BE49-F238E27FC236}">
                <a16:creationId xmlns:a16="http://schemas.microsoft.com/office/drawing/2014/main" id="{1AA6C9C7-A264-237A-7F3C-46E6A7A9646D}"/>
              </a:ext>
            </a:extLst>
          </p:cNvPr>
          <p:cNvSpPr>
            <a:spLocks noGrp="1"/>
          </p:cNvSpPr>
          <p:nvPr>
            <p:ph type="dt" sz="half" idx="14"/>
          </p:nvPr>
        </p:nvSpPr>
        <p:spPr/>
        <p:txBody>
          <a:bodyPr rtlCol="0"/>
          <a:lstStyle/>
          <a:p>
            <a:pPr rtl="0"/>
            <a:r>
              <a:rPr lang="en-US"/>
              <a:t>2/24/2025</a:t>
            </a:r>
          </a:p>
        </p:txBody>
      </p:sp>
      <p:sp>
        <p:nvSpPr>
          <p:cNvPr id="8" name="Plassholder for bunntekst 7">
            <a:extLst>
              <a:ext uri="{FF2B5EF4-FFF2-40B4-BE49-F238E27FC236}">
                <a16:creationId xmlns:a16="http://schemas.microsoft.com/office/drawing/2014/main" id="{1B5B8C48-05E9-5280-3F6A-22F8BCBB477E}"/>
              </a:ext>
            </a:extLst>
          </p:cNvPr>
          <p:cNvSpPr>
            <a:spLocks noGrp="1"/>
          </p:cNvSpPr>
          <p:nvPr>
            <p:ph type="ftr" sz="quarter" idx="15"/>
          </p:nvPr>
        </p:nvSpPr>
        <p:spPr/>
        <p:txBody>
          <a:bodyPr rtlCol="0"/>
          <a:lstStyle/>
          <a:p>
            <a:pPr rtl="0"/>
            <a:r>
              <a:rPr lang="nb-no"/>
              <a:t>Bunnteksteksempel</a:t>
            </a:r>
          </a:p>
        </p:txBody>
      </p:sp>
      <p:sp>
        <p:nvSpPr>
          <p:cNvPr id="9" name="Plassholder for lysbildenummer 8">
            <a:extLst>
              <a:ext uri="{FF2B5EF4-FFF2-40B4-BE49-F238E27FC236}">
                <a16:creationId xmlns:a16="http://schemas.microsoft.com/office/drawing/2014/main" id="{47BC820F-C031-6832-5CA0-B972903E0D5F}"/>
              </a:ext>
            </a:extLst>
          </p:cNvPr>
          <p:cNvSpPr>
            <a:spLocks noGrp="1"/>
          </p:cNvSpPr>
          <p:nvPr>
            <p:ph type="sldNum" sz="quarter" idx="16"/>
          </p:nvPr>
        </p:nvSpPr>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p:nvPr>
        </p:nvSpPr>
        <p:spPr>
          <a:xfrm>
            <a:off x="365760" y="5668625"/>
            <a:ext cx="11460480" cy="480373"/>
          </a:xfrm>
        </p:spPr>
        <p:txBody>
          <a:bodyPr rtlCol="0" anchor="t">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p:nvPr>
        </p:nvSpPr>
        <p:spPr>
          <a:xfrm>
            <a:off x="365760" y="4578237"/>
            <a:ext cx="11460480" cy="786384"/>
          </a:xfrm>
        </p:spPr>
        <p:txBody>
          <a:bodyPr rtlCol="0" anchor="b">
            <a:noAutofit/>
          </a:bodyPr>
          <a:lstStyle>
            <a:lvl1pPr algn="l">
              <a:defRPr sz="6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005638625"/>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Sitat 2">
    <p:bg>
      <p:bgPr>
        <a:solidFill>
          <a:schemeClr val="bg1"/>
        </a:solidFill>
        <a:effectLst/>
      </p:bgPr>
    </p:bg>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EAE2DAFA-435E-AAF9-8B67-495E5AFDCD91}"/>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5B407A58-3351-E479-1A0C-2FF49FA42707}"/>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hasCustomPrompt="1"/>
          </p:nvPr>
        </p:nvSpPr>
        <p:spPr>
          <a:xfrm>
            <a:off x="1499616" y="5349240"/>
            <a:ext cx="9198864" cy="466344"/>
          </a:xfrm>
        </p:spPr>
        <p:txBody>
          <a:bodyPr rtlCol="0" anchor="ctr">
            <a:normAutofit/>
          </a:bodyPr>
          <a:lstStyle>
            <a:lvl1pPr marL="0" indent="0" algn="l">
              <a:buNone/>
              <a:defRPr sz="22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Sitatforfatter</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hasCustomPrompt="1"/>
          </p:nvPr>
        </p:nvSpPr>
        <p:spPr>
          <a:xfrm>
            <a:off x="1499616" y="1344168"/>
            <a:ext cx="9198864" cy="3291840"/>
          </a:xfrm>
        </p:spPr>
        <p:txBody>
          <a:bodyPr rtlCol="0" anchor="ctr">
            <a:normAutofit/>
          </a:bodyPr>
          <a:lstStyle>
            <a:lvl1pPr algn="l">
              <a:lnSpc>
                <a:spcPct val="120000"/>
              </a:lnSpc>
              <a:defRPr sz="4000" b="0">
                <a:solidFill>
                  <a:schemeClr val="bg1"/>
                </a:solidFill>
                <a:highlight>
                  <a:srgbClr val="FFFFFF"/>
                </a:highlight>
              </a:defRPr>
            </a:lvl1pPr>
          </a:lstStyle>
          <a:p>
            <a:pPr rtl="0"/>
            <a:r>
              <a:rPr lang="nb-no"/>
              <a:t>Klikk for å redigere sitat</a:t>
            </a:r>
          </a:p>
        </p:txBody>
      </p:sp>
    </p:spTree>
    <p:extLst>
      <p:ext uri="{BB962C8B-B14F-4D97-AF65-F5344CB8AC3E}">
        <p14:creationId xmlns:p14="http://schemas.microsoft.com/office/powerpoint/2010/main" val="62464669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Sitat 3">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EAE2DAFA-435E-AAF9-8B67-495E5AFDCD91}"/>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5B407A58-3351-E479-1A0C-2FF49FA42707}"/>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hasCustomPrompt="1"/>
          </p:nvPr>
        </p:nvSpPr>
        <p:spPr>
          <a:xfrm>
            <a:off x="612648" y="5669280"/>
            <a:ext cx="8961120" cy="466344"/>
          </a:xfrm>
        </p:spPr>
        <p:txBody>
          <a:bodyPr rtlCol="0" anchor="ctr">
            <a:normAutofit/>
          </a:bodyPr>
          <a:lstStyle>
            <a:lvl1pPr marL="0" indent="0" algn="l">
              <a:buNone/>
              <a:defRPr sz="22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Sitatforfatter</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hasCustomPrompt="1"/>
          </p:nvPr>
        </p:nvSpPr>
        <p:spPr>
          <a:xfrm>
            <a:off x="612648" y="1234440"/>
            <a:ext cx="8961120" cy="3169920"/>
          </a:xfrm>
        </p:spPr>
        <p:txBody>
          <a:bodyPr rtlCol="0" anchor="ctr">
            <a:normAutofit/>
          </a:bodyPr>
          <a:lstStyle>
            <a:lvl1pPr algn="l">
              <a:lnSpc>
                <a:spcPct val="120000"/>
              </a:lnSpc>
              <a:defRPr sz="4400" b="0">
                <a:solidFill>
                  <a:schemeClr val="bg1"/>
                </a:solidFill>
                <a:highlight>
                  <a:srgbClr val="000000"/>
                </a:highlight>
              </a:defRPr>
            </a:lvl1pPr>
          </a:lstStyle>
          <a:p>
            <a:pPr rtl="0"/>
            <a:r>
              <a:rPr lang="nb-no"/>
              <a:t>Klikk for å redigere sitat</a:t>
            </a:r>
          </a:p>
        </p:txBody>
      </p:sp>
    </p:spTree>
    <p:extLst>
      <p:ext uri="{BB962C8B-B14F-4D97-AF65-F5344CB8AC3E}">
        <p14:creationId xmlns:p14="http://schemas.microsoft.com/office/powerpoint/2010/main" val="2155819942"/>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o innholdsdeler">
    <p:spTree>
      <p:nvGrpSpPr>
        <p:cNvPr id="1" name=""/>
        <p:cNvGrpSpPr/>
        <p:nvPr/>
      </p:nvGrpSpPr>
      <p:grpSpPr>
        <a:xfrm>
          <a:off x="0" y="0"/>
          <a:ext cx="0" cy="0"/>
          <a:chOff x="0" y="0"/>
          <a:chExt cx="0" cy="0"/>
        </a:xfrm>
      </p:grpSpPr>
      <p:sp>
        <p:nvSpPr>
          <p:cNvPr id="5" name="Plassholder for dato 4">
            <a:extLst>
              <a:ext uri="{FF2B5EF4-FFF2-40B4-BE49-F238E27FC236}">
                <a16:creationId xmlns:a16="http://schemas.microsoft.com/office/drawing/2014/main" id="{897D0B7E-1A60-DA52-6965-92412B1C2F9F}"/>
              </a:ext>
            </a:extLst>
          </p:cNvPr>
          <p:cNvSpPr>
            <a:spLocks noGrp="1"/>
          </p:cNvSpPr>
          <p:nvPr>
            <p:ph type="dt" sz="half" idx="10"/>
          </p:nvPr>
        </p:nvSpPr>
        <p:spPr/>
        <p:txBody>
          <a:bodyPr rtlCol="0"/>
          <a:lstStyle/>
          <a:p>
            <a:pPr rtl="0"/>
            <a:r>
              <a:rPr lang="en-US"/>
              <a:t>2/24/2025</a:t>
            </a:r>
          </a:p>
        </p:txBody>
      </p:sp>
      <p:sp>
        <p:nvSpPr>
          <p:cNvPr id="6" name="Plassholder for bunntekst 5">
            <a:extLst>
              <a:ext uri="{FF2B5EF4-FFF2-40B4-BE49-F238E27FC236}">
                <a16:creationId xmlns:a16="http://schemas.microsoft.com/office/drawing/2014/main" id="{C2BDD5A2-CE3E-3215-6DAA-F75C0D1229DA}"/>
              </a:ext>
            </a:extLst>
          </p:cNvPr>
          <p:cNvSpPr>
            <a:spLocks noGrp="1"/>
          </p:cNvSpPr>
          <p:nvPr>
            <p:ph type="ftr" sz="quarter" idx="11"/>
          </p:nvPr>
        </p:nvSpPr>
        <p:spPr/>
        <p:txBody>
          <a:bodyPr rtlCol="0"/>
          <a:lstStyle/>
          <a:p>
            <a:pPr rtl="0"/>
            <a:r>
              <a:rPr lang="nb-no"/>
              <a:t>Bunnteksteksempel</a:t>
            </a:r>
          </a:p>
        </p:txBody>
      </p:sp>
      <p:sp>
        <p:nvSpPr>
          <p:cNvPr id="7" name="Plassholder for lysbildenumm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9" name="Plassholder for tekst 8">
            <a:extLst>
              <a:ext uri="{FF2B5EF4-FFF2-40B4-BE49-F238E27FC236}">
                <a16:creationId xmlns:a16="http://schemas.microsoft.com/office/drawing/2014/main" id="{84DC103C-4E45-07FA-2734-5BAE2624DC48}"/>
              </a:ext>
            </a:extLst>
          </p:cNvPr>
          <p:cNvSpPr>
            <a:spLocks noGrp="1"/>
          </p:cNvSpPr>
          <p:nvPr>
            <p:ph type="body" sz="quarter" idx="13"/>
          </p:nvPr>
        </p:nvSpPr>
        <p:spPr>
          <a:xfrm>
            <a:off x="612775" y="1825625"/>
            <a:ext cx="5181600" cy="4351338"/>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11" name="Plassholder for tekst 10">
            <a:extLst>
              <a:ext uri="{FF2B5EF4-FFF2-40B4-BE49-F238E27FC236}">
                <a16:creationId xmlns:a16="http://schemas.microsoft.com/office/drawing/2014/main" id="{288F1ED9-CE64-0191-F909-FDC002A7456F}"/>
              </a:ext>
            </a:extLst>
          </p:cNvPr>
          <p:cNvSpPr>
            <a:spLocks noGrp="1"/>
          </p:cNvSpPr>
          <p:nvPr>
            <p:ph type="body" sz="quarter" idx="14"/>
          </p:nvPr>
        </p:nvSpPr>
        <p:spPr>
          <a:xfrm>
            <a:off x="6172200" y="1825625"/>
            <a:ext cx="5181600" cy="4351338"/>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FAF3BB49-A328-F121-7F27-DEB7C3CC2B0F}"/>
              </a:ext>
            </a:extLst>
          </p:cNvPr>
          <p:cNvSpPr>
            <a:spLocks noGrp="1"/>
          </p:cNvSpPr>
          <p:nvPr>
            <p:ph type="title"/>
          </p:nvPr>
        </p:nvSpPr>
        <p:spPr>
          <a:xfrm>
            <a:off x="612648" y="548640"/>
            <a:ext cx="10741152" cy="1132258"/>
          </a:xfrm>
        </p:spPr>
        <p:txBody>
          <a:bodyPr rtlCol="0"/>
          <a:lstStyle/>
          <a:p>
            <a:pPr rtl="0"/>
            <a:r>
              <a:rPr lang="nb-no"/>
              <a:t>Klikk for å redigere tittelstil i malen</a:t>
            </a:r>
            <a:endParaRPr lang="en-US" dirty="0"/>
          </a:p>
        </p:txBody>
      </p:sp>
    </p:spTree>
    <p:extLst>
      <p:ext uri="{BB962C8B-B14F-4D97-AF65-F5344CB8AC3E}">
        <p14:creationId xmlns:p14="http://schemas.microsoft.com/office/powerpoint/2010/main" val="389672713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ammenligning">
    <p:spTree>
      <p:nvGrpSpPr>
        <p:cNvPr id="1" name=""/>
        <p:cNvGrpSpPr/>
        <p:nvPr/>
      </p:nvGrpSpPr>
      <p:grpSpPr>
        <a:xfrm>
          <a:off x="0" y="0"/>
          <a:ext cx="0" cy="0"/>
          <a:chOff x="0" y="0"/>
          <a:chExt cx="0" cy="0"/>
        </a:xfrm>
      </p:grpSpPr>
      <p:sp>
        <p:nvSpPr>
          <p:cNvPr id="7" name="Plassholder for dato 6">
            <a:extLst>
              <a:ext uri="{FF2B5EF4-FFF2-40B4-BE49-F238E27FC236}">
                <a16:creationId xmlns:a16="http://schemas.microsoft.com/office/drawing/2014/main" id="{4E3B3581-658A-8487-F9CB-E79F2BFF27E4}"/>
              </a:ext>
            </a:extLst>
          </p:cNvPr>
          <p:cNvSpPr>
            <a:spLocks noGrp="1"/>
          </p:cNvSpPr>
          <p:nvPr>
            <p:ph type="dt" sz="half" idx="10"/>
          </p:nvPr>
        </p:nvSpPr>
        <p:spPr/>
        <p:txBody>
          <a:bodyPr rtlCol="0"/>
          <a:lstStyle/>
          <a:p>
            <a:pPr rtl="0"/>
            <a:r>
              <a:rPr lang="en-US"/>
              <a:t>2/24/2025</a:t>
            </a:r>
          </a:p>
        </p:txBody>
      </p:sp>
      <p:sp>
        <p:nvSpPr>
          <p:cNvPr id="8" name="Plassholder for bunntekst 7">
            <a:extLst>
              <a:ext uri="{FF2B5EF4-FFF2-40B4-BE49-F238E27FC236}">
                <a16:creationId xmlns:a16="http://schemas.microsoft.com/office/drawing/2014/main" id="{949D76D8-9033-26CF-BF4C-AECCC685C177}"/>
              </a:ext>
            </a:extLst>
          </p:cNvPr>
          <p:cNvSpPr>
            <a:spLocks noGrp="1"/>
          </p:cNvSpPr>
          <p:nvPr>
            <p:ph type="ftr" sz="quarter" idx="11"/>
          </p:nvPr>
        </p:nvSpPr>
        <p:spPr/>
        <p:txBody>
          <a:bodyPr rtlCol="0"/>
          <a:lstStyle/>
          <a:p>
            <a:pPr rtl="0"/>
            <a:r>
              <a:rPr lang="nb-no"/>
              <a:t>Bunnteksteksempel</a:t>
            </a:r>
          </a:p>
        </p:txBody>
      </p:sp>
      <p:sp>
        <p:nvSpPr>
          <p:cNvPr id="9" name="Plassholder for lysbildenumm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Plassholder for tekst 2">
            <a:extLst>
              <a:ext uri="{FF2B5EF4-FFF2-40B4-BE49-F238E27FC236}">
                <a16:creationId xmlns:a16="http://schemas.microsoft.com/office/drawing/2014/main" id="{61CD26D4-290A-F0ED-7D62-41EDA6FEC2B9}"/>
              </a:ext>
            </a:extLst>
          </p:cNvPr>
          <p:cNvSpPr>
            <a:spLocks noGrp="1"/>
          </p:cNvSpPr>
          <p:nvPr>
            <p:ph type="body" idx="1"/>
          </p:nvPr>
        </p:nvSpPr>
        <p:spPr>
          <a:xfrm>
            <a:off x="609600" y="1685735"/>
            <a:ext cx="5157787" cy="559834"/>
          </a:xfrm>
        </p:spPr>
        <p:txBody>
          <a:bodyPr rtlCol="0" anchor="b">
            <a:normAutofit/>
          </a:bodyPr>
          <a:lstStyle>
            <a:lvl1pPr marL="0" indent="0">
              <a:lnSpc>
                <a:spcPct val="90000"/>
              </a:lnSpc>
              <a:buNone/>
              <a:defRPr sz="2000" b="1" cap="all" baseline="0">
                <a:solidFill>
                  <a:schemeClr val="bg1"/>
                </a:solidFill>
                <a:highlight>
                  <a:srgbClr val="000000"/>
                </a:highligh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b-no"/>
              <a:t>Klikk for å redigere tekststiler i malen</a:t>
            </a:r>
          </a:p>
        </p:txBody>
      </p:sp>
      <p:sp>
        <p:nvSpPr>
          <p:cNvPr id="11" name="Plassholder for tekst 10">
            <a:extLst>
              <a:ext uri="{FF2B5EF4-FFF2-40B4-BE49-F238E27FC236}">
                <a16:creationId xmlns:a16="http://schemas.microsoft.com/office/drawing/2014/main" id="{F86E5640-DE07-46FE-2EFB-FCD8C5238DC9}"/>
              </a:ext>
            </a:extLst>
          </p:cNvPr>
          <p:cNvSpPr>
            <a:spLocks noGrp="1"/>
          </p:cNvSpPr>
          <p:nvPr>
            <p:ph type="body" sz="quarter" idx="13"/>
          </p:nvPr>
        </p:nvSpPr>
        <p:spPr>
          <a:xfrm>
            <a:off x="609600" y="2387600"/>
            <a:ext cx="5157788" cy="3763963"/>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5" name="Plassholder for tekst 4">
            <a:extLst>
              <a:ext uri="{FF2B5EF4-FFF2-40B4-BE49-F238E27FC236}">
                <a16:creationId xmlns:a16="http://schemas.microsoft.com/office/drawing/2014/main" id="{06536620-C4F3-EEC3-DBF1-05196B1CBB55}"/>
              </a:ext>
            </a:extLst>
          </p:cNvPr>
          <p:cNvSpPr>
            <a:spLocks noGrp="1"/>
          </p:cNvSpPr>
          <p:nvPr>
            <p:ph type="body" sz="quarter" idx="3"/>
          </p:nvPr>
        </p:nvSpPr>
        <p:spPr>
          <a:xfrm>
            <a:off x="6172200" y="1685735"/>
            <a:ext cx="5183188" cy="559834"/>
          </a:xfrm>
        </p:spPr>
        <p:txBody>
          <a:bodyPr rtlCol="0" anchor="b">
            <a:normAutofit/>
          </a:bodyPr>
          <a:lstStyle>
            <a:lvl1pPr marL="0" indent="0">
              <a:lnSpc>
                <a:spcPct val="90000"/>
              </a:lnSpc>
              <a:buNone/>
              <a:defRPr sz="2000" b="1" cap="all" baseline="0">
                <a:solidFill>
                  <a:schemeClr val="bg1"/>
                </a:solidFill>
                <a:highlight>
                  <a:srgbClr val="000000"/>
                </a:highligh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b-no"/>
              <a:t>Klikk for å redigere tekststiler i malen</a:t>
            </a:r>
          </a:p>
        </p:txBody>
      </p:sp>
      <p:sp>
        <p:nvSpPr>
          <p:cNvPr id="13" name="Plassholder for tekst 12">
            <a:extLst>
              <a:ext uri="{FF2B5EF4-FFF2-40B4-BE49-F238E27FC236}">
                <a16:creationId xmlns:a16="http://schemas.microsoft.com/office/drawing/2014/main" id="{20D5795C-6228-AA6F-1CF7-AD7010686BC6}"/>
              </a:ext>
            </a:extLst>
          </p:cNvPr>
          <p:cNvSpPr>
            <a:spLocks noGrp="1"/>
          </p:cNvSpPr>
          <p:nvPr>
            <p:ph type="body" sz="quarter" idx="14"/>
          </p:nvPr>
        </p:nvSpPr>
        <p:spPr>
          <a:xfrm>
            <a:off x="6172200" y="2387600"/>
            <a:ext cx="5183188" cy="3763963"/>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41FEE969-634D-6E32-D227-18E9282C6F9E}"/>
              </a:ext>
            </a:extLst>
          </p:cNvPr>
          <p:cNvSpPr>
            <a:spLocks noGrp="1"/>
          </p:cNvSpPr>
          <p:nvPr>
            <p:ph type="title"/>
          </p:nvPr>
        </p:nvSpPr>
        <p:spPr>
          <a:xfrm>
            <a:off x="609600" y="547396"/>
            <a:ext cx="10745788" cy="1143292"/>
          </a:xfrm>
        </p:spPr>
        <p:txBody>
          <a:bodyPr rtlCol="0"/>
          <a:lstStyle/>
          <a:p>
            <a:pPr rtl="0"/>
            <a:r>
              <a:rPr lang="nb-no"/>
              <a:t>Klikk for å redigere tittelstil i malen</a:t>
            </a:r>
            <a:endParaRPr lang="en-US" dirty="0"/>
          </a:p>
        </p:txBody>
      </p:sp>
    </p:spTree>
    <p:extLst>
      <p:ext uri="{BB962C8B-B14F-4D97-AF65-F5344CB8AC3E}">
        <p14:creationId xmlns:p14="http://schemas.microsoft.com/office/powerpoint/2010/main" val="240890748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3" name="Plassholder for dato 2">
            <a:extLst>
              <a:ext uri="{FF2B5EF4-FFF2-40B4-BE49-F238E27FC236}">
                <a16:creationId xmlns:a16="http://schemas.microsoft.com/office/drawing/2014/main" id="{E89E8268-7232-2944-F1BD-399F9419B563}"/>
              </a:ext>
            </a:extLst>
          </p:cNvPr>
          <p:cNvSpPr>
            <a:spLocks noGrp="1"/>
          </p:cNvSpPr>
          <p:nvPr>
            <p:ph type="dt" sz="half" idx="10"/>
          </p:nvPr>
        </p:nvSpPr>
        <p:spPr/>
        <p:txBody>
          <a:bodyPr rtlCol="0"/>
          <a:lstStyle/>
          <a:p>
            <a:pPr rtl="0"/>
            <a:r>
              <a:rPr lang="en-US"/>
              <a:t>2/24/2025</a:t>
            </a:r>
          </a:p>
        </p:txBody>
      </p:sp>
      <p:sp>
        <p:nvSpPr>
          <p:cNvPr id="4" name="Plassholder for bunntekst 3">
            <a:extLst>
              <a:ext uri="{FF2B5EF4-FFF2-40B4-BE49-F238E27FC236}">
                <a16:creationId xmlns:a16="http://schemas.microsoft.com/office/drawing/2014/main" id="{6B968DDD-323F-89A1-84E3-DDBA626D9386}"/>
              </a:ext>
            </a:extLst>
          </p:cNvPr>
          <p:cNvSpPr>
            <a:spLocks noGrp="1"/>
          </p:cNvSpPr>
          <p:nvPr>
            <p:ph type="ftr" sz="quarter" idx="11"/>
          </p:nvPr>
        </p:nvSpPr>
        <p:spPr/>
        <p:txBody>
          <a:bodyPr rtlCol="0"/>
          <a:lstStyle/>
          <a:p>
            <a:pPr rtl="0"/>
            <a:r>
              <a:rPr lang="nb-no"/>
              <a:t>Bunnteksteksempel</a:t>
            </a:r>
          </a:p>
        </p:txBody>
      </p:sp>
      <p:sp>
        <p:nvSpPr>
          <p:cNvPr id="5" name="Plassholder for lysbildenummer 4">
            <a:extLst>
              <a:ext uri="{FF2B5EF4-FFF2-40B4-BE49-F238E27FC236}">
                <a16:creationId xmlns:a16="http://schemas.microsoft.com/office/drawing/2014/main" id="{98FBDC76-671D-1671-DCE2-D5658BD40E29}"/>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2" name="Tittel 1">
            <a:extLst>
              <a:ext uri="{FF2B5EF4-FFF2-40B4-BE49-F238E27FC236}">
                <a16:creationId xmlns:a16="http://schemas.microsoft.com/office/drawing/2014/main" id="{666A9F42-7FF7-F803-C075-BC4968D35E34}"/>
              </a:ext>
            </a:extLst>
          </p:cNvPr>
          <p:cNvSpPr>
            <a:spLocks noGrp="1"/>
          </p:cNvSpPr>
          <p:nvPr>
            <p:ph type="title"/>
          </p:nvPr>
        </p:nvSpPr>
        <p:spPr/>
        <p:txBody>
          <a:bodyPr rtlCol="0"/>
          <a:lstStyle/>
          <a:p>
            <a:pPr rtl="0"/>
            <a:r>
              <a:rPr lang="nb-no"/>
              <a:t>Klikk for å redigere tittelstil i malen</a:t>
            </a:r>
            <a:endParaRPr lang="en-US" dirty="0"/>
          </a:p>
        </p:txBody>
      </p:sp>
    </p:spTree>
    <p:extLst>
      <p:ext uri="{BB962C8B-B14F-4D97-AF65-F5344CB8AC3E}">
        <p14:creationId xmlns:p14="http://schemas.microsoft.com/office/powerpoint/2010/main" val="11015083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49BC4D82-0182-501C-9231-46767680476E}"/>
              </a:ext>
            </a:extLst>
          </p:cNvPr>
          <p:cNvSpPr>
            <a:spLocks noGrp="1"/>
          </p:cNvSpPr>
          <p:nvPr>
            <p:ph type="dt" sz="half" idx="10"/>
          </p:nvPr>
        </p:nvSpPr>
        <p:spPr/>
        <p:txBody>
          <a:bodyPr rtlCol="0"/>
          <a:lstStyle/>
          <a:p>
            <a:pPr rtl="0"/>
            <a:r>
              <a:rPr lang="en-US"/>
              <a:t>2/24/2025</a:t>
            </a:r>
          </a:p>
        </p:txBody>
      </p:sp>
      <p:sp>
        <p:nvSpPr>
          <p:cNvPr id="3" name="Plassholder for bunntekst 2">
            <a:extLst>
              <a:ext uri="{FF2B5EF4-FFF2-40B4-BE49-F238E27FC236}">
                <a16:creationId xmlns:a16="http://schemas.microsoft.com/office/drawing/2014/main" id="{10EAA6C9-A7F3-19F1-D17C-A1D83FAF553F}"/>
              </a:ext>
            </a:extLst>
          </p:cNvPr>
          <p:cNvSpPr>
            <a:spLocks noGrp="1"/>
          </p:cNvSpPr>
          <p:nvPr>
            <p:ph type="ftr" sz="quarter" idx="11"/>
          </p:nvPr>
        </p:nvSpPr>
        <p:spPr/>
        <p:txBody>
          <a:bodyPr rtlCol="0"/>
          <a:lstStyle/>
          <a:p>
            <a:pPr rtl="0"/>
            <a:r>
              <a:rPr lang="nb-no"/>
              <a:t>Bunnteksteksempel</a:t>
            </a:r>
          </a:p>
        </p:txBody>
      </p:sp>
      <p:sp>
        <p:nvSpPr>
          <p:cNvPr id="4" name="Plassholder for lysbildenummer 3">
            <a:extLst>
              <a:ext uri="{FF2B5EF4-FFF2-40B4-BE49-F238E27FC236}">
                <a16:creationId xmlns:a16="http://schemas.microsoft.com/office/drawing/2014/main" id="{34EBB816-1B94-116F-92D4-6043AE9E0C6B}"/>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Tree>
    <p:extLst>
      <p:ext uri="{BB962C8B-B14F-4D97-AF65-F5344CB8AC3E}">
        <p14:creationId xmlns:p14="http://schemas.microsoft.com/office/powerpoint/2010/main" val="11135415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Innhold med bildetekst">
    <p:spTree>
      <p:nvGrpSpPr>
        <p:cNvPr id="1" name=""/>
        <p:cNvGrpSpPr/>
        <p:nvPr/>
      </p:nvGrpSpPr>
      <p:grpSpPr>
        <a:xfrm>
          <a:off x="0" y="0"/>
          <a:ext cx="0" cy="0"/>
          <a:chOff x="0" y="0"/>
          <a:chExt cx="0" cy="0"/>
        </a:xfrm>
      </p:grpSpPr>
      <p:sp>
        <p:nvSpPr>
          <p:cNvPr id="5" name="Plassholder for dato 4">
            <a:extLst>
              <a:ext uri="{FF2B5EF4-FFF2-40B4-BE49-F238E27FC236}">
                <a16:creationId xmlns:a16="http://schemas.microsoft.com/office/drawing/2014/main" id="{93F05638-7A56-469A-825A-1DFA600254C8}"/>
              </a:ext>
            </a:extLst>
          </p:cNvPr>
          <p:cNvSpPr>
            <a:spLocks noGrp="1"/>
          </p:cNvSpPr>
          <p:nvPr>
            <p:ph type="dt" sz="half" idx="10"/>
          </p:nvPr>
        </p:nvSpPr>
        <p:spPr/>
        <p:txBody>
          <a:bodyPr rtlCol="0"/>
          <a:lstStyle/>
          <a:p>
            <a:pPr rtl="0"/>
            <a:r>
              <a:rPr lang="en-US"/>
              <a:t>2/24/2025</a:t>
            </a:r>
          </a:p>
        </p:txBody>
      </p:sp>
      <p:sp>
        <p:nvSpPr>
          <p:cNvPr id="6" name="Plassholder for bunntekst 5">
            <a:extLst>
              <a:ext uri="{FF2B5EF4-FFF2-40B4-BE49-F238E27FC236}">
                <a16:creationId xmlns:a16="http://schemas.microsoft.com/office/drawing/2014/main" id="{9C85A215-184B-2105-0279-ED02F6445831}"/>
              </a:ext>
            </a:extLst>
          </p:cNvPr>
          <p:cNvSpPr>
            <a:spLocks noGrp="1"/>
          </p:cNvSpPr>
          <p:nvPr>
            <p:ph type="ftr" sz="quarter" idx="11"/>
          </p:nvPr>
        </p:nvSpPr>
        <p:spPr/>
        <p:txBody>
          <a:bodyPr rtlCol="0"/>
          <a:lstStyle/>
          <a:p>
            <a:pPr rtl="0"/>
            <a:r>
              <a:rPr lang="nb-no"/>
              <a:t>Bunnteksteksempel</a:t>
            </a:r>
          </a:p>
        </p:txBody>
      </p:sp>
      <p:sp>
        <p:nvSpPr>
          <p:cNvPr id="7" name="Plassholder for lysbildenummer 6">
            <a:extLst>
              <a:ext uri="{FF2B5EF4-FFF2-40B4-BE49-F238E27FC236}">
                <a16:creationId xmlns:a16="http://schemas.microsoft.com/office/drawing/2014/main" id="{32C7CA46-892B-253A-3A28-7414E17B837B}"/>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4" name="Plassholder for tekst 3">
            <a:extLst>
              <a:ext uri="{FF2B5EF4-FFF2-40B4-BE49-F238E27FC236}">
                <a16:creationId xmlns:a16="http://schemas.microsoft.com/office/drawing/2014/main" id="{EC0EEBFB-2026-6A35-33ED-F008376B67A0}"/>
              </a:ext>
            </a:extLst>
          </p:cNvPr>
          <p:cNvSpPr>
            <a:spLocks noGrp="1"/>
          </p:cNvSpPr>
          <p:nvPr>
            <p:ph type="body" sz="half" idx="2"/>
          </p:nvPr>
        </p:nvSpPr>
        <p:spPr>
          <a:xfrm>
            <a:off x="597160" y="2311121"/>
            <a:ext cx="3595634" cy="3993263"/>
          </a:xfrm>
        </p:spPr>
        <p:txBody>
          <a:bodyPr rtlCol="0" anchor="t">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b-no"/>
              <a:t>Klikk for å redigere tekststiler i malen</a:t>
            </a:r>
          </a:p>
        </p:txBody>
      </p:sp>
      <p:sp>
        <p:nvSpPr>
          <p:cNvPr id="3" name="Plassholder for innhold 2">
            <a:extLst>
              <a:ext uri="{FF2B5EF4-FFF2-40B4-BE49-F238E27FC236}">
                <a16:creationId xmlns:a16="http://schemas.microsoft.com/office/drawing/2014/main" id="{2F3B20A8-A604-C977-02C0-083BA8663484}"/>
              </a:ext>
            </a:extLst>
          </p:cNvPr>
          <p:cNvSpPr>
            <a:spLocks noGrp="1"/>
          </p:cNvSpPr>
          <p:nvPr>
            <p:ph idx="1"/>
          </p:nvPr>
        </p:nvSpPr>
        <p:spPr>
          <a:xfrm>
            <a:off x="5134708" y="553615"/>
            <a:ext cx="6440258" cy="5755109"/>
          </a:xfrm>
        </p:spPr>
        <p:txBody>
          <a:bodyPr rtlCol="0">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C350C37F-77BE-E128-4248-D001C39E79C6}"/>
              </a:ext>
            </a:extLst>
          </p:cNvPr>
          <p:cNvSpPr>
            <a:spLocks noGrp="1"/>
          </p:cNvSpPr>
          <p:nvPr>
            <p:ph type="title"/>
          </p:nvPr>
        </p:nvSpPr>
        <p:spPr>
          <a:xfrm>
            <a:off x="597160" y="553616"/>
            <a:ext cx="3595634" cy="1757505"/>
          </a:xfrm>
        </p:spPr>
        <p:txBody>
          <a:bodyPr rtlCol="0" anchor="t">
            <a:normAutofit/>
          </a:bodyPr>
          <a:lstStyle>
            <a:lvl1pPr>
              <a:defRPr sz="28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8734606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Bilde med bildetekst">
    <p:spTree>
      <p:nvGrpSpPr>
        <p:cNvPr id="1" name=""/>
        <p:cNvGrpSpPr/>
        <p:nvPr/>
      </p:nvGrpSpPr>
      <p:grpSpPr>
        <a:xfrm>
          <a:off x="0" y="0"/>
          <a:ext cx="0" cy="0"/>
          <a:chOff x="0" y="0"/>
          <a:chExt cx="0" cy="0"/>
        </a:xfrm>
      </p:grpSpPr>
      <p:sp>
        <p:nvSpPr>
          <p:cNvPr id="3" name="Plassholder for bilde 2">
            <a:extLst>
              <a:ext uri="{FF2B5EF4-FFF2-40B4-BE49-F238E27FC236}">
                <a16:creationId xmlns:a16="http://schemas.microsoft.com/office/drawing/2014/main" id="{9571C769-CEC8-962A-01E6-15B0E056791E}"/>
              </a:ext>
            </a:extLst>
          </p:cNvPr>
          <p:cNvSpPr>
            <a:spLocks noGrp="1"/>
          </p:cNvSpPr>
          <p:nvPr>
            <p:ph type="pic" idx="1"/>
          </p:nvPr>
        </p:nvSpPr>
        <p:spPr>
          <a:xfrm>
            <a:off x="5063319" y="557784"/>
            <a:ext cx="6519080" cy="5779007"/>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b-no"/>
              <a:t>Klikk ikonet for å legge til bilde</a:t>
            </a:r>
          </a:p>
        </p:txBody>
      </p:sp>
      <p:sp>
        <p:nvSpPr>
          <p:cNvPr id="5" name="Plassholder for dato 4">
            <a:extLst>
              <a:ext uri="{FF2B5EF4-FFF2-40B4-BE49-F238E27FC236}">
                <a16:creationId xmlns:a16="http://schemas.microsoft.com/office/drawing/2014/main" id="{920B235E-39C7-4C78-20EF-DB48ECD9CB90}"/>
              </a:ext>
            </a:extLst>
          </p:cNvPr>
          <p:cNvSpPr>
            <a:spLocks noGrp="1"/>
          </p:cNvSpPr>
          <p:nvPr>
            <p:ph type="dt" sz="half" idx="10"/>
          </p:nvPr>
        </p:nvSpPr>
        <p:spPr/>
        <p:txBody>
          <a:bodyPr rtlCol="0"/>
          <a:lstStyle/>
          <a:p>
            <a:pPr rtl="0"/>
            <a:r>
              <a:rPr lang="en-US"/>
              <a:t>2/24/2025</a:t>
            </a:r>
          </a:p>
        </p:txBody>
      </p:sp>
      <p:sp>
        <p:nvSpPr>
          <p:cNvPr id="6" name="Plassholder for bunntekst 5">
            <a:extLst>
              <a:ext uri="{FF2B5EF4-FFF2-40B4-BE49-F238E27FC236}">
                <a16:creationId xmlns:a16="http://schemas.microsoft.com/office/drawing/2014/main" id="{7FDC75DA-9A78-9AB9-7171-95A08CC51C56}"/>
              </a:ext>
            </a:extLst>
          </p:cNvPr>
          <p:cNvSpPr>
            <a:spLocks noGrp="1"/>
          </p:cNvSpPr>
          <p:nvPr>
            <p:ph type="ftr" sz="quarter" idx="11"/>
          </p:nvPr>
        </p:nvSpPr>
        <p:spPr/>
        <p:txBody>
          <a:bodyPr rtlCol="0"/>
          <a:lstStyle/>
          <a:p>
            <a:pPr rtl="0"/>
            <a:r>
              <a:rPr lang="nb-no"/>
              <a:t>Bunnteksteksempel</a:t>
            </a:r>
          </a:p>
        </p:txBody>
      </p:sp>
      <p:sp>
        <p:nvSpPr>
          <p:cNvPr id="7" name="Plassholder for lysbildenummer 6">
            <a:extLst>
              <a:ext uri="{FF2B5EF4-FFF2-40B4-BE49-F238E27FC236}">
                <a16:creationId xmlns:a16="http://schemas.microsoft.com/office/drawing/2014/main" id="{5EFE1A03-DCCB-53C7-DBFE-2AD55C90591B}"/>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4" name="Plassholder for tekst 3">
            <a:extLst>
              <a:ext uri="{FF2B5EF4-FFF2-40B4-BE49-F238E27FC236}">
                <a16:creationId xmlns:a16="http://schemas.microsoft.com/office/drawing/2014/main" id="{F32C4A61-EF2A-C5A5-B150-4448600B3937}"/>
              </a:ext>
            </a:extLst>
          </p:cNvPr>
          <p:cNvSpPr>
            <a:spLocks noGrp="1"/>
          </p:cNvSpPr>
          <p:nvPr>
            <p:ph type="body" sz="half" idx="2"/>
          </p:nvPr>
        </p:nvSpPr>
        <p:spPr>
          <a:xfrm>
            <a:off x="609601" y="2826137"/>
            <a:ext cx="3585586" cy="3434638"/>
          </a:xfrm>
        </p:spPr>
        <p:txBody>
          <a:bodyPr rtlCol="0"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b-no"/>
              <a:t>Klikk for å redigere tekststiler i malen</a:t>
            </a:r>
          </a:p>
        </p:txBody>
      </p:sp>
      <p:sp>
        <p:nvSpPr>
          <p:cNvPr id="2" name="Tittel 1">
            <a:extLst>
              <a:ext uri="{FF2B5EF4-FFF2-40B4-BE49-F238E27FC236}">
                <a16:creationId xmlns:a16="http://schemas.microsoft.com/office/drawing/2014/main" id="{EFB06A09-98CF-FAC2-3708-AECC4360C651}"/>
              </a:ext>
            </a:extLst>
          </p:cNvPr>
          <p:cNvSpPr>
            <a:spLocks noGrp="1"/>
          </p:cNvSpPr>
          <p:nvPr>
            <p:ph type="title"/>
          </p:nvPr>
        </p:nvSpPr>
        <p:spPr>
          <a:xfrm>
            <a:off x="594360" y="557784"/>
            <a:ext cx="3595634" cy="2212313"/>
          </a:xfrm>
        </p:spPr>
        <p:txBody>
          <a:bodyPr rtlCol="0" anchor="t">
            <a:normAutofit/>
          </a:bodyPr>
          <a:lstStyle>
            <a:lvl1pPr>
              <a:defRPr sz="28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9363352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Konklusjon">
    <p:bg>
      <p:bgRef idx="1001">
        <a:schemeClr val="bg1"/>
      </p:bgRef>
    </p:bg>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0B9485D1-E172-8F0A-A425-3097B3ABCFB4}"/>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B17E6B5E-6174-FD5C-41E8-FFC44C650D7E}"/>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8" name="Plassholder for innhold 7">
            <a:extLst>
              <a:ext uri="{FF2B5EF4-FFF2-40B4-BE49-F238E27FC236}">
                <a16:creationId xmlns:a16="http://schemas.microsoft.com/office/drawing/2014/main" id="{C7E1FCC9-2D1D-9C6B-8C9A-E3D0A77DBEF0}"/>
              </a:ext>
            </a:extLst>
          </p:cNvPr>
          <p:cNvSpPr>
            <a:spLocks noGrp="1"/>
          </p:cNvSpPr>
          <p:nvPr>
            <p:ph sz="quarter" idx="13"/>
          </p:nvPr>
        </p:nvSpPr>
        <p:spPr>
          <a:xfrm>
            <a:off x="612775" y="3594099"/>
            <a:ext cx="10890374" cy="2743200"/>
          </a:xfrm>
        </p:spPr>
        <p:txBody>
          <a:bodyPr rtlCol="0"/>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BC7433D9-FD02-59E2-0F81-A0B7201D2DA0}"/>
              </a:ext>
            </a:extLst>
          </p:cNvPr>
          <p:cNvSpPr>
            <a:spLocks noGrp="1"/>
          </p:cNvSpPr>
          <p:nvPr>
            <p:ph type="title"/>
          </p:nvPr>
        </p:nvSpPr>
        <p:spPr>
          <a:xfrm>
            <a:off x="614676" y="1847088"/>
            <a:ext cx="7342307" cy="1133856"/>
          </a:xfrm>
        </p:spPr>
        <p:txBody>
          <a:bodyPr rtlCol="0" anchor="b">
            <a:noAutofit/>
          </a:bodyPr>
          <a:lstStyle>
            <a:lvl1pPr>
              <a:defRPr sz="6000">
                <a:solidFill>
                  <a:schemeClr val="bg1"/>
                </a:solidFill>
                <a:highlight>
                  <a:srgbClr val="FFFFFF"/>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19473564"/>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Konklusjon 2">
    <p:bg>
      <p:bgRef idx="1001">
        <a:schemeClr val="bg1"/>
      </p:bgRef>
    </p:bg>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0B9485D1-E172-8F0A-A425-3097B3ABCFB4}"/>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B17E6B5E-6174-FD5C-41E8-FFC44C650D7E}"/>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7" name="Plassholder for innhold 6">
            <a:extLst>
              <a:ext uri="{FF2B5EF4-FFF2-40B4-BE49-F238E27FC236}">
                <a16:creationId xmlns:a16="http://schemas.microsoft.com/office/drawing/2014/main" id="{053FFEDA-E57B-DF13-2394-A1514E15F85A}"/>
              </a:ext>
            </a:extLst>
          </p:cNvPr>
          <p:cNvSpPr>
            <a:spLocks noGrp="1"/>
          </p:cNvSpPr>
          <p:nvPr>
            <p:ph sz="quarter" idx="14"/>
          </p:nvPr>
        </p:nvSpPr>
        <p:spPr>
          <a:xfrm>
            <a:off x="612775" y="3622674"/>
            <a:ext cx="8430639" cy="1279615"/>
          </a:xfrm>
        </p:spPr>
        <p:txBody>
          <a:bodyPr rtlCol="0">
            <a:noAutofit/>
          </a:bodyPr>
          <a:lstStyle>
            <a:lvl1pPr marL="0" indent="0">
              <a:buNone/>
              <a:defRPr sz="2400"/>
            </a:lvl1pPr>
            <a:lvl2pPr marL="228600" indent="0">
              <a:buNone/>
              <a:defRPr sz="2000"/>
            </a:lvl2pPr>
            <a:lvl3pPr marL="457200" indent="0">
              <a:buNone/>
              <a:defRPr sz="1800"/>
            </a:lvl3pPr>
            <a:lvl4pPr marL="685800" indent="0">
              <a:buNone/>
              <a:defRPr sz="1600"/>
            </a:lvl4pPr>
            <a:lvl5pPr marL="914400" indent="0">
              <a:buNone/>
              <a:defRPr sz="1400"/>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BC7433D9-FD02-59E2-0F81-A0B7201D2DA0}"/>
              </a:ext>
            </a:extLst>
          </p:cNvPr>
          <p:cNvSpPr>
            <a:spLocks noGrp="1"/>
          </p:cNvSpPr>
          <p:nvPr>
            <p:ph type="title"/>
          </p:nvPr>
        </p:nvSpPr>
        <p:spPr>
          <a:xfrm>
            <a:off x="612647" y="1627318"/>
            <a:ext cx="8430767" cy="1842020"/>
          </a:xfrm>
        </p:spPr>
        <p:txBody>
          <a:bodyPr rtlCol="0" anchor="b">
            <a:noAutofit/>
          </a:bodyPr>
          <a:lstStyle>
            <a:lvl1pPr>
              <a:defRPr sz="6000">
                <a:solidFill>
                  <a:schemeClr val="bg1"/>
                </a:solidFill>
                <a:highlight>
                  <a:srgbClr val="FFFFFF"/>
                </a:highlight>
              </a:defRPr>
            </a:lvl1pPr>
          </a:lstStyle>
          <a:p>
            <a:pPr rtl="0"/>
            <a:r>
              <a:rPr lang="nb-no"/>
              <a:t>Klikk for å redigere tittelstil i malen</a:t>
            </a:r>
          </a:p>
        </p:txBody>
      </p:sp>
    </p:spTree>
    <p:extLst>
      <p:ext uri="{BB962C8B-B14F-4D97-AF65-F5344CB8AC3E}">
        <p14:creationId xmlns:p14="http://schemas.microsoft.com/office/powerpoint/2010/main" val="131912662"/>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telbilde 2">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B24A208E-BD69-BB12-21B8-DA405B501FA8}"/>
              </a:ext>
            </a:extLst>
          </p:cNvPr>
          <p:cNvSpPr>
            <a:spLocks noGrp="1"/>
          </p:cNvSpPr>
          <p:nvPr>
            <p:ph type="pic" sz="quarter" idx="13"/>
          </p:nvPr>
        </p:nvSpPr>
        <p:spPr>
          <a:xfrm>
            <a:off x="0" y="0"/>
            <a:ext cx="6584950" cy="685800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4" name="Plassholder for dato 3">
            <a:extLst>
              <a:ext uri="{FF2B5EF4-FFF2-40B4-BE49-F238E27FC236}">
                <a16:creationId xmlns:a16="http://schemas.microsoft.com/office/drawing/2014/main" id="{EAE2DAFA-435E-AAF9-8B67-495E5AFDCD91}"/>
              </a:ext>
            </a:extLst>
          </p:cNvPr>
          <p:cNvSpPr>
            <a:spLocks noGrp="1"/>
          </p:cNvSpPr>
          <p:nvPr>
            <p:ph type="dt" sz="half" idx="10"/>
          </p:nvPr>
        </p:nvSpPr>
        <p:spPr>
          <a:xfrm>
            <a:off x="7168895" y="6453002"/>
            <a:ext cx="1707625" cy="365125"/>
          </a:xfrm>
        </p:spPr>
        <p:txBody>
          <a:bodyPr rtlCol="0"/>
          <a:lstStyle>
            <a:lvl1pPr>
              <a:defRPr>
                <a:solidFill>
                  <a:schemeClr val="tx1"/>
                </a:solidFill>
                <a:effectLst/>
              </a:defRPr>
            </a:lvl1pPr>
          </a:lstStyle>
          <a:p>
            <a:pPr rtl="0"/>
            <a:r>
              <a:rPr lang="en-US"/>
              <a:t>2/24/2025</a:t>
            </a:r>
          </a:p>
        </p:txBody>
      </p:sp>
      <p:sp>
        <p:nvSpPr>
          <p:cNvPr id="5" name="Plassholder for bunntekst 4">
            <a:extLst>
              <a:ext uri="{FF2B5EF4-FFF2-40B4-BE49-F238E27FC236}">
                <a16:creationId xmlns:a16="http://schemas.microsoft.com/office/drawing/2014/main" id="{5B407A58-3351-E479-1A0C-2FF49FA42707}"/>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p:nvPr>
        </p:nvSpPr>
        <p:spPr>
          <a:xfrm>
            <a:off x="7168897" y="4731335"/>
            <a:ext cx="4206240" cy="1184585"/>
          </a:xfrm>
        </p:spPr>
        <p:txBody>
          <a:bodyPr rtlCol="0" anchor="t">
            <a:normAutofit/>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p:nvPr>
        </p:nvSpPr>
        <p:spPr>
          <a:xfrm>
            <a:off x="5663127" y="1129554"/>
            <a:ext cx="5867457" cy="3475236"/>
          </a:xfrm>
        </p:spPr>
        <p:txBody>
          <a:bodyPr rtlCol="0" anchor="b">
            <a:normAutofit/>
          </a:bodyPr>
          <a:lstStyle>
            <a:lvl1pPr algn="l">
              <a:defRPr sz="54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765821176"/>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tel- og bildeoppsett 1">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B7ED3B95-1860-B7C7-C279-D6755F721C31}"/>
              </a:ext>
            </a:extLst>
          </p:cNvPr>
          <p:cNvSpPr>
            <a:spLocks noGrp="1"/>
          </p:cNvSpPr>
          <p:nvPr>
            <p:ph type="pic" sz="quarter" idx="13"/>
          </p:nvPr>
        </p:nvSpPr>
        <p:spPr>
          <a:xfrm>
            <a:off x="-1" y="-1"/>
            <a:ext cx="12192001" cy="6858001"/>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rtlCol="0"/>
          <a:lstStyle/>
          <a:p>
            <a:pPr rtl="0"/>
            <a:endParaRPr lang="en-US"/>
          </a:p>
        </p:txBody>
      </p:sp>
      <p:sp>
        <p:nvSpPr>
          <p:cNvPr id="7" name="Rektangel 6">
            <a:extLst>
              <a:ext uri="{FF2B5EF4-FFF2-40B4-BE49-F238E27FC236}">
                <a16:creationId xmlns:a16="http://schemas.microsoft.com/office/drawing/2014/main" id="{845D3106-89ED-8524-91B2-9F94380C04C1}"/>
              </a:ext>
              <a:ext uri="{C183D7F6-B498-43B3-948B-1728B52AA6E4}">
                <adec:decorative xmlns:adec="http://schemas.microsoft.com/office/drawing/2017/decorative" val="1"/>
              </a:ext>
            </a:extLst>
          </p:cNvPr>
          <p:cNvSpPr/>
          <p:nvPr userDrawn="1"/>
        </p:nvSpPr>
        <p:spPr>
          <a:xfrm rot="5400000">
            <a:off x="-235040" y="235039"/>
            <a:ext cx="6858000" cy="6387921"/>
          </a:xfrm>
          <a:prstGeom prst="rect">
            <a:avLst/>
          </a:prstGeom>
          <a:gradFill>
            <a:gsLst>
              <a:gs pos="0">
                <a:srgbClr val="000000">
                  <a:alpha val="0"/>
                </a:srgbClr>
              </a:gs>
              <a:gs pos="100000">
                <a:srgbClr val="000000">
                  <a:alpha val="58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9" name="Rektangel 8">
            <a:extLst>
              <a:ext uri="{FF2B5EF4-FFF2-40B4-BE49-F238E27FC236}">
                <a16:creationId xmlns:a16="http://schemas.microsoft.com/office/drawing/2014/main" id="{2B662294-75FD-D5A3-D433-0C0329830065}"/>
              </a:ext>
              <a:ext uri="{C183D7F6-B498-43B3-948B-1728B52AA6E4}">
                <adec:decorative xmlns:adec="http://schemas.microsoft.com/office/drawing/2017/decorative" val="1"/>
              </a:ext>
            </a:extLst>
          </p:cNvPr>
          <p:cNvSpPr/>
          <p:nvPr/>
        </p:nvSpPr>
        <p:spPr>
          <a:xfrm rot="5400000">
            <a:off x="-235040" y="235039"/>
            <a:ext cx="6858000" cy="6387921"/>
          </a:xfrm>
          <a:prstGeom prst="rect">
            <a:avLst/>
          </a:prstGeom>
          <a:gradFill>
            <a:gsLst>
              <a:gs pos="0">
                <a:srgbClr val="000000">
                  <a:alpha val="0"/>
                </a:srgbClr>
              </a:gs>
              <a:gs pos="100000">
                <a:srgbClr val="000000">
                  <a:alpha val="58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4" name="Plassholder for dato 3">
            <a:extLst>
              <a:ext uri="{FF2B5EF4-FFF2-40B4-BE49-F238E27FC236}">
                <a16:creationId xmlns:a16="http://schemas.microsoft.com/office/drawing/2014/main" id="{7FB5CB5F-AE9B-4C02-B16F-C462CAFC1963}"/>
              </a:ext>
            </a:extLst>
          </p:cNvPr>
          <p:cNvSpPr>
            <a:spLocks noGrp="1"/>
          </p:cNvSpPr>
          <p:nvPr>
            <p:ph type="dt" sz="half" idx="10"/>
          </p:nvPr>
        </p:nvSpPr>
        <p:spPr/>
        <p:txBody>
          <a:bodyPr rtlCol="0"/>
          <a:lstStyle>
            <a:lvl1pPr>
              <a:defRPr>
                <a:solidFill>
                  <a:schemeClr val="bg1"/>
                </a:solidFill>
              </a:defRPr>
            </a:lvl1pPr>
          </a:lstStyle>
          <a:p>
            <a:pPr rtl="0"/>
            <a:fld id="{09E58DE0-2D5A-4C5D-BB9F-60B17AEDD2D8}" type="datetimeFigureOut">
              <a:rPr lang="en-US" smtClean="0"/>
              <a:pPr rtl="0"/>
              <a:t>1/30/2026</a:t>
            </a:fld>
            <a:endParaRPr lang="en-US"/>
          </a:p>
        </p:txBody>
      </p:sp>
      <p:sp>
        <p:nvSpPr>
          <p:cNvPr id="5" name="Plassholder for bunntekst 4">
            <a:extLst>
              <a:ext uri="{FF2B5EF4-FFF2-40B4-BE49-F238E27FC236}">
                <a16:creationId xmlns:a16="http://schemas.microsoft.com/office/drawing/2014/main" id="{4114B1CC-830B-4695-B174-D9E9100A86F7}"/>
              </a:ext>
            </a:extLst>
          </p:cNvPr>
          <p:cNvSpPr>
            <a:spLocks noGrp="1"/>
          </p:cNvSpPr>
          <p:nvPr>
            <p:ph type="ftr" sz="quarter" idx="11"/>
          </p:nvPr>
        </p:nvSpPr>
        <p:spPr/>
        <p:txBody>
          <a:bodyPr rtlCol="0"/>
          <a:lstStyle>
            <a:lvl1pPr>
              <a:defRPr>
                <a:solidFill>
                  <a:schemeClr val="bg1"/>
                </a:solidFill>
              </a:defRPr>
            </a:lvl1pPr>
          </a:lstStyle>
          <a:p>
            <a:pPr rtl="0"/>
            <a:endParaRPr lang="en-US"/>
          </a:p>
        </p:txBody>
      </p:sp>
      <p:sp>
        <p:nvSpPr>
          <p:cNvPr id="6" name="Plassholder for lysbildenummer 5">
            <a:extLst>
              <a:ext uri="{FF2B5EF4-FFF2-40B4-BE49-F238E27FC236}">
                <a16:creationId xmlns:a16="http://schemas.microsoft.com/office/drawing/2014/main" id="{03DCD43F-E516-4123-A6D8-DB72C3CC50B2}"/>
              </a:ext>
            </a:extLst>
          </p:cNvPr>
          <p:cNvSpPr>
            <a:spLocks noGrp="1"/>
          </p:cNvSpPr>
          <p:nvPr>
            <p:ph type="sldNum" sz="quarter" idx="12"/>
          </p:nvPr>
        </p:nvSpPr>
        <p:spPr/>
        <p:txBody>
          <a:bodyPr rtlCol="0"/>
          <a:lstStyle>
            <a:lvl1pPr>
              <a:defRPr>
                <a:solidFill>
                  <a:schemeClr val="bg1"/>
                </a:solidFill>
              </a:defRPr>
            </a:lvl1pPr>
          </a:lstStyle>
          <a:p>
            <a:pPr rtl="0"/>
            <a:fld id="{B37E107C-2248-4498-B52C-AA96C672919A}" type="slidenum">
              <a:rPr lang="en-US" smtClean="0"/>
              <a:pPr/>
              <a:t>‹#›</a:t>
            </a:fld>
            <a:endParaRPr lang="en-US"/>
          </a:p>
        </p:txBody>
      </p:sp>
      <p:sp>
        <p:nvSpPr>
          <p:cNvPr id="3" name="Undertittel 2">
            <a:extLst>
              <a:ext uri="{FF2B5EF4-FFF2-40B4-BE49-F238E27FC236}">
                <a16:creationId xmlns:a16="http://schemas.microsoft.com/office/drawing/2014/main" id="{E7A4A1F1-374F-4FC8-89F7-83065EA4F5DD}"/>
              </a:ext>
            </a:extLst>
          </p:cNvPr>
          <p:cNvSpPr>
            <a:spLocks noGrp="1"/>
          </p:cNvSpPr>
          <p:nvPr>
            <p:ph type="subTitle" idx="1"/>
          </p:nvPr>
        </p:nvSpPr>
        <p:spPr>
          <a:xfrm>
            <a:off x="647700" y="5075227"/>
            <a:ext cx="6864724" cy="868374"/>
          </a:xfrm>
        </p:spPr>
        <p:txBody>
          <a:bodyPr rtlCol="0">
            <a:normAutofit/>
          </a:bodyPr>
          <a:lstStyle>
            <a:lvl1pPr marL="0" indent="0" algn="l">
              <a:lnSpc>
                <a:spcPct val="110000"/>
              </a:lnSpc>
              <a:buNone/>
              <a:defRPr lang="en-US" sz="2000" kern="1200" dirty="0">
                <a:solidFill>
                  <a:srgbClr val="FFFFFF"/>
                </a:solidFill>
                <a:effectLst>
                  <a:outerShdw blurRad="38100" dist="38100" dir="2700000" algn="tl">
                    <a:srgbClr val="000000">
                      <a:alpha val="43137"/>
                    </a:srgbClr>
                  </a:outerShdw>
                </a:effectLst>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2B80C4F9-5EE7-47B7-B965-368EB53A4352}"/>
              </a:ext>
            </a:extLst>
          </p:cNvPr>
          <p:cNvSpPr>
            <a:spLocks noGrp="1"/>
          </p:cNvSpPr>
          <p:nvPr>
            <p:ph type="ctrTitle"/>
          </p:nvPr>
        </p:nvSpPr>
        <p:spPr>
          <a:xfrm>
            <a:off x="647700" y="1181099"/>
            <a:ext cx="6864724" cy="3581399"/>
          </a:xfrm>
        </p:spPr>
        <p:txBody>
          <a:bodyPr rtlCol="0" anchor="b">
            <a:normAutofit/>
          </a:bodyPr>
          <a:lstStyle>
            <a:lvl1pPr algn="l">
              <a:defRPr sz="48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5970319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tel- og bildeoppsett 2">
    <p:spTree>
      <p:nvGrpSpPr>
        <p:cNvPr id="1" name=""/>
        <p:cNvGrpSpPr/>
        <p:nvPr/>
      </p:nvGrpSpPr>
      <p:grpSpPr>
        <a:xfrm>
          <a:off x="0" y="0"/>
          <a:ext cx="0" cy="0"/>
          <a:chOff x="0" y="0"/>
          <a:chExt cx="0" cy="0"/>
        </a:xfrm>
      </p:grpSpPr>
      <p:sp>
        <p:nvSpPr>
          <p:cNvPr id="11" name="Plassholder for bilde 7">
            <a:extLst>
              <a:ext uri="{FF2B5EF4-FFF2-40B4-BE49-F238E27FC236}">
                <a16:creationId xmlns:a16="http://schemas.microsoft.com/office/drawing/2014/main" id="{306AF329-20F3-F154-AD51-E99080E2F13A}"/>
              </a:ext>
            </a:extLst>
          </p:cNvPr>
          <p:cNvSpPr>
            <a:spLocks noGrp="1"/>
          </p:cNvSpPr>
          <p:nvPr>
            <p:ph type="pic" sz="quarter" idx="14"/>
          </p:nvPr>
        </p:nvSpPr>
        <p:spPr>
          <a:xfrm>
            <a:off x="8187882" y="0"/>
            <a:ext cx="4004118" cy="685800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8" name="Plassholder for bilde 7">
            <a:extLst>
              <a:ext uri="{FF2B5EF4-FFF2-40B4-BE49-F238E27FC236}">
                <a16:creationId xmlns:a16="http://schemas.microsoft.com/office/drawing/2014/main" id="{B17532AB-308D-E1FD-4B70-2832C11407EC}"/>
              </a:ext>
            </a:extLst>
          </p:cNvPr>
          <p:cNvSpPr>
            <a:spLocks noGrp="1"/>
          </p:cNvSpPr>
          <p:nvPr>
            <p:ph type="pic" sz="quarter" idx="13"/>
          </p:nvPr>
        </p:nvSpPr>
        <p:spPr>
          <a:xfrm>
            <a:off x="1" y="0"/>
            <a:ext cx="8153399" cy="6858000"/>
          </a:xfrm>
          <a:blipFill>
            <a:blip r:embed="rId3">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7" name="Rektangel 6">
            <a:extLst>
              <a:ext uri="{FF2B5EF4-FFF2-40B4-BE49-F238E27FC236}">
                <a16:creationId xmlns:a16="http://schemas.microsoft.com/office/drawing/2014/main" id="{0D373364-D664-37CA-391B-CC3537BE16B8}"/>
              </a:ext>
              <a:ext uri="{C183D7F6-B498-43B3-948B-1728B52AA6E4}">
                <adec:decorative xmlns:adec="http://schemas.microsoft.com/office/drawing/2017/decorative" val="1"/>
              </a:ext>
            </a:extLst>
          </p:cNvPr>
          <p:cNvSpPr/>
          <p:nvPr userDrawn="1"/>
        </p:nvSpPr>
        <p:spPr>
          <a:xfrm rot="5400000">
            <a:off x="-235040" y="235039"/>
            <a:ext cx="6858000" cy="6387921"/>
          </a:xfrm>
          <a:prstGeom prst="rect">
            <a:avLst/>
          </a:prstGeom>
          <a:gradFill>
            <a:gsLst>
              <a:gs pos="0">
                <a:srgbClr val="000000">
                  <a:alpha val="0"/>
                </a:srgbClr>
              </a:gs>
              <a:gs pos="100000">
                <a:srgbClr val="000000">
                  <a:alpha val="58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9" name="Rektangel 8">
            <a:extLst>
              <a:ext uri="{FF2B5EF4-FFF2-40B4-BE49-F238E27FC236}">
                <a16:creationId xmlns:a16="http://schemas.microsoft.com/office/drawing/2014/main" id="{2B662294-75FD-D5A3-D433-0C0329830065}"/>
              </a:ext>
              <a:ext uri="{C183D7F6-B498-43B3-948B-1728B52AA6E4}">
                <adec:decorative xmlns:adec="http://schemas.microsoft.com/office/drawing/2017/decorative" val="1"/>
              </a:ext>
            </a:extLst>
          </p:cNvPr>
          <p:cNvSpPr/>
          <p:nvPr/>
        </p:nvSpPr>
        <p:spPr>
          <a:xfrm rot="5400000">
            <a:off x="-235040" y="235039"/>
            <a:ext cx="6858000" cy="6387921"/>
          </a:xfrm>
          <a:prstGeom prst="rect">
            <a:avLst/>
          </a:prstGeom>
          <a:gradFill>
            <a:gsLst>
              <a:gs pos="0">
                <a:srgbClr val="000000">
                  <a:alpha val="0"/>
                </a:srgbClr>
              </a:gs>
              <a:gs pos="100000">
                <a:srgbClr val="000000">
                  <a:alpha val="58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4" name="Plassholder for dato 3">
            <a:extLst>
              <a:ext uri="{FF2B5EF4-FFF2-40B4-BE49-F238E27FC236}">
                <a16:creationId xmlns:a16="http://schemas.microsoft.com/office/drawing/2014/main" id="{7FB5CB5F-AE9B-4C02-B16F-C462CAFC1963}"/>
              </a:ext>
            </a:extLst>
          </p:cNvPr>
          <p:cNvSpPr>
            <a:spLocks noGrp="1"/>
          </p:cNvSpPr>
          <p:nvPr>
            <p:ph type="dt" sz="half" idx="10"/>
          </p:nvPr>
        </p:nvSpPr>
        <p:spPr/>
        <p:txBody>
          <a:bodyPr rtlCol="0"/>
          <a:lstStyle>
            <a:lvl1pPr>
              <a:defRPr>
                <a:solidFill>
                  <a:schemeClr val="bg1"/>
                </a:solidFill>
              </a:defRPr>
            </a:lvl1pPr>
          </a:lstStyle>
          <a:p>
            <a:pPr rtl="0"/>
            <a:fld id="{09E58DE0-2D5A-4C5D-BB9F-60B17AEDD2D8}" type="datetimeFigureOut">
              <a:rPr lang="en-US" smtClean="0"/>
              <a:pPr rtl="0"/>
              <a:t>1/30/2026</a:t>
            </a:fld>
            <a:endParaRPr lang="en-US"/>
          </a:p>
        </p:txBody>
      </p:sp>
      <p:sp>
        <p:nvSpPr>
          <p:cNvPr id="5" name="Plassholder for bunntekst 4">
            <a:extLst>
              <a:ext uri="{FF2B5EF4-FFF2-40B4-BE49-F238E27FC236}">
                <a16:creationId xmlns:a16="http://schemas.microsoft.com/office/drawing/2014/main" id="{4114B1CC-830B-4695-B174-D9E9100A86F7}"/>
              </a:ext>
            </a:extLst>
          </p:cNvPr>
          <p:cNvSpPr>
            <a:spLocks noGrp="1"/>
          </p:cNvSpPr>
          <p:nvPr>
            <p:ph type="ftr" sz="quarter" idx="11"/>
          </p:nvPr>
        </p:nvSpPr>
        <p:spPr/>
        <p:txBody>
          <a:bodyPr rtlCol="0"/>
          <a:lstStyle>
            <a:lvl1pPr>
              <a:defRPr>
                <a:solidFill>
                  <a:schemeClr val="bg1"/>
                </a:solidFill>
              </a:defRPr>
            </a:lvl1pPr>
          </a:lstStyle>
          <a:p>
            <a:pPr rtl="0"/>
            <a:endParaRPr lang="en-US"/>
          </a:p>
        </p:txBody>
      </p:sp>
      <p:sp>
        <p:nvSpPr>
          <p:cNvPr id="6" name="Plassholder for lysbildenummer 5">
            <a:extLst>
              <a:ext uri="{FF2B5EF4-FFF2-40B4-BE49-F238E27FC236}">
                <a16:creationId xmlns:a16="http://schemas.microsoft.com/office/drawing/2014/main" id="{03DCD43F-E516-4123-A6D8-DB72C3CC50B2}"/>
              </a:ext>
            </a:extLst>
          </p:cNvPr>
          <p:cNvSpPr>
            <a:spLocks noGrp="1"/>
          </p:cNvSpPr>
          <p:nvPr>
            <p:ph type="sldNum" sz="quarter" idx="12"/>
          </p:nvPr>
        </p:nvSpPr>
        <p:spPr/>
        <p:txBody>
          <a:bodyPr rtlCol="0"/>
          <a:lstStyle>
            <a:lvl1pPr>
              <a:defRPr>
                <a:solidFill>
                  <a:schemeClr val="bg1"/>
                </a:solidFill>
              </a:defRPr>
            </a:lvl1pPr>
          </a:lstStyle>
          <a:p>
            <a:pPr rtl="0"/>
            <a:fld id="{B37E107C-2248-4498-B52C-AA96C672919A}" type="slidenum">
              <a:rPr lang="en-US" smtClean="0"/>
              <a:pPr/>
              <a:t>‹#›</a:t>
            </a:fld>
            <a:endParaRPr lang="en-US"/>
          </a:p>
        </p:txBody>
      </p:sp>
      <p:sp>
        <p:nvSpPr>
          <p:cNvPr id="3" name="Undertittel 2">
            <a:extLst>
              <a:ext uri="{FF2B5EF4-FFF2-40B4-BE49-F238E27FC236}">
                <a16:creationId xmlns:a16="http://schemas.microsoft.com/office/drawing/2014/main" id="{E7A4A1F1-374F-4FC8-89F7-83065EA4F5DD}"/>
              </a:ext>
            </a:extLst>
          </p:cNvPr>
          <p:cNvSpPr>
            <a:spLocks noGrp="1"/>
          </p:cNvSpPr>
          <p:nvPr>
            <p:ph type="subTitle" idx="1"/>
          </p:nvPr>
        </p:nvSpPr>
        <p:spPr>
          <a:xfrm>
            <a:off x="647700" y="5075227"/>
            <a:ext cx="5448300" cy="868374"/>
          </a:xfrm>
        </p:spPr>
        <p:txBody>
          <a:bodyPr rtlCol="0">
            <a:normAutofit/>
          </a:bodyPr>
          <a:lstStyle>
            <a:lvl1pPr marL="0" indent="0" algn="l">
              <a:lnSpc>
                <a:spcPct val="110000"/>
              </a:lnSpc>
              <a:buNone/>
              <a:defRPr lang="en-US" sz="2000" kern="1200" dirty="0">
                <a:solidFill>
                  <a:srgbClr val="FFFFFF"/>
                </a:solidFill>
                <a:effectLst>
                  <a:outerShdw blurRad="38100" dist="38100" dir="2700000" algn="tl">
                    <a:srgbClr val="000000">
                      <a:alpha val="43137"/>
                    </a:srgbClr>
                  </a:outerShdw>
                </a:effectLst>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2B80C4F9-5EE7-47B7-B965-368EB53A4352}"/>
              </a:ext>
            </a:extLst>
          </p:cNvPr>
          <p:cNvSpPr>
            <a:spLocks noGrp="1"/>
          </p:cNvSpPr>
          <p:nvPr>
            <p:ph type="ctrTitle"/>
          </p:nvPr>
        </p:nvSpPr>
        <p:spPr>
          <a:xfrm>
            <a:off x="647700" y="1181099"/>
            <a:ext cx="5448300" cy="3581399"/>
          </a:xfrm>
        </p:spPr>
        <p:txBody>
          <a:bodyPr rtlCol="0" anchor="b">
            <a:normAutofit/>
          </a:bodyPr>
          <a:lstStyle>
            <a:lvl1pPr algn="l">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52603770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tel- og bildeoppsett 3">
    <p:spTree>
      <p:nvGrpSpPr>
        <p:cNvPr id="1" name=""/>
        <p:cNvGrpSpPr/>
        <p:nvPr/>
      </p:nvGrpSpPr>
      <p:grpSpPr>
        <a:xfrm>
          <a:off x="0" y="0"/>
          <a:ext cx="0" cy="0"/>
          <a:chOff x="0" y="0"/>
          <a:chExt cx="0" cy="0"/>
        </a:xfrm>
      </p:grpSpPr>
      <p:sp>
        <p:nvSpPr>
          <p:cNvPr id="8" name="Plassholder for bilde 7">
            <a:extLst>
              <a:ext uri="{FF2B5EF4-FFF2-40B4-BE49-F238E27FC236}">
                <a16:creationId xmlns:a16="http://schemas.microsoft.com/office/drawing/2014/main" id="{B17532AB-308D-E1FD-4B70-2832C11407EC}"/>
              </a:ext>
            </a:extLst>
          </p:cNvPr>
          <p:cNvSpPr>
            <a:spLocks noGrp="1"/>
          </p:cNvSpPr>
          <p:nvPr>
            <p:ph type="pic" sz="quarter" idx="13"/>
          </p:nvPr>
        </p:nvSpPr>
        <p:spPr>
          <a:xfrm>
            <a:off x="0" y="0"/>
            <a:ext cx="12192000" cy="6858000"/>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vert="horz" lIns="91440" tIns="45720" rIns="91440" bIns="45720" rtlCol="0">
            <a:normAutofit/>
          </a:bodyPr>
          <a:lstStyle>
            <a:lvl1pPr>
              <a:defRPr lang="en-US"/>
            </a:lvl1pPr>
          </a:lstStyle>
          <a:p>
            <a:pPr lvl="0" rtl="0"/>
            <a:r>
              <a:rPr lang="nb-no"/>
              <a:t>Klikk ikonet for å legge til bilde</a:t>
            </a:r>
          </a:p>
        </p:txBody>
      </p:sp>
      <p:sp>
        <p:nvSpPr>
          <p:cNvPr id="7" name="Rektangel 6">
            <a:extLst>
              <a:ext uri="{FF2B5EF4-FFF2-40B4-BE49-F238E27FC236}">
                <a16:creationId xmlns:a16="http://schemas.microsoft.com/office/drawing/2014/main" id="{F9E26463-E3A6-7144-0DAB-3809F3BD980A}"/>
              </a:ext>
              <a:ext uri="{C183D7F6-B498-43B3-948B-1728B52AA6E4}">
                <adec:decorative xmlns:adec="http://schemas.microsoft.com/office/drawing/2017/decorative" val="1"/>
              </a:ext>
            </a:extLst>
          </p:cNvPr>
          <p:cNvSpPr/>
          <p:nvPr userDrawn="1"/>
        </p:nvSpPr>
        <p:spPr>
          <a:xfrm rot="16200000" flipH="1">
            <a:off x="5034605" y="-299394"/>
            <a:ext cx="6858000" cy="7456788"/>
          </a:xfrm>
          <a:prstGeom prst="rect">
            <a:avLst/>
          </a:prstGeom>
          <a:gradFill>
            <a:gsLst>
              <a:gs pos="0">
                <a:srgbClr val="000000">
                  <a:alpha val="0"/>
                </a:srgbClr>
              </a:gs>
              <a:gs pos="89000">
                <a:srgbClr val="000000">
                  <a:alpha val="58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0" name="Rektangel 9">
            <a:extLst>
              <a:ext uri="{FF2B5EF4-FFF2-40B4-BE49-F238E27FC236}">
                <a16:creationId xmlns:a16="http://schemas.microsoft.com/office/drawing/2014/main" id="{7BDD031D-23CD-AB8E-F4DE-F2A0A754E837}"/>
              </a:ext>
              <a:ext uri="{C183D7F6-B498-43B3-948B-1728B52AA6E4}">
                <adec:decorative xmlns:adec="http://schemas.microsoft.com/office/drawing/2017/decorative" val="1"/>
              </a:ext>
            </a:extLst>
          </p:cNvPr>
          <p:cNvSpPr/>
          <p:nvPr/>
        </p:nvSpPr>
        <p:spPr>
          <a:xfrm rot="16200000" flipH="1">
            <a:off x="5034605" y="-299394"/>
            <a:ext cx="6858000" cy="7456788"/>
          </a:xfrm>
          <a:prstGeom prst="rect">
            <a:avLst/>
          </a:prstGeom>
          <a:gradFill>
            <a:gsLst>
              <a:gs pos="0">
                <a:srgbClr val="000000">
                  <a:alpha val="0"/>
                </a:srgbClr>
              </a:gs>
              <a:gs pos="89000">
                <a:srgbClr val="000000">
                  <a:alpha val="58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4" name="Plassholder for dato 3">
            <a:extLst>
              <a:ext uri="{FF2B5EF4-FFF2-40B4-BE49-F238E27FC236}">
                <a16:creationId xmlns:a16="http://schemas.microsoft.com/office/drawing/2014/main" id="{7FB5CB5F-AE9B-4C02-B16F-C462CAFC1963}"/>
              </a:ext>
            </a:extLst>
          </p:cNvPr>
          <p:cNvSpPr>
            <a:spLocks noGrp="1"/>
          </p:cNvSpPr>
          <p:nvPr>
            <p:ph type="dt" sz="half" idx="10"/>
          </p:nvPr>
        </p:nvSpPr>
        <p:spPr/>
        <p:txBody>
          <a:bodyPr rtlCol="0"/>
          <a:lstStyle>
            <a:lvl1pPr>
              <a:defRPr>
                <a:solidFill>
                  <a:schemeClr val="bg1"/>
                </a:solidFill>
              </a:defRPr>
            </a:lvl1pPr>
          </a:lstStyle>
          <a:p>
            <a:pPr rtl="0"/>
            <a:fld id="{09E58DE0-2D5A-4C5D-BB9F-60B17AEDD2D8}" type="datetimeFigureOut">
              <a:rPr lang="en-US" smtClean="0"/>
              <a:pPr rtl="0"/>
              <a:t>1/30/2026</a:t>
            </a:fld>
            <a:endParaRPr lang="en-US"/>
          </a:p>
        </p:txBody>
      </p:sp>
      <p:sp>
        <p:nvSpPr>
          <p:cNvPr id="5" name="Plassholder for bunntekst 4">
            <a:extLst>
              <a:ext uri="{FF2B5EF4-FFF2-40B4-BE49-F238E27FC236}">
                <a16:creationId xmlns:a16="http://schemas.microsoft.com/office/drawing/2014/main" id="{4114B1CC-830B-4695-B174-D9E9100A86F7}"/>
              </a:ext>
            </a:extLst>
          </p:cNvPr>
          <p:cNvSpPr>
            <a:spLocks noGrp="1"/>
          </p:cNvSpPr>
          <p:nvPr>
            <p:ph type="ftr" sz="quarter" idx="11"/>
          </p:nvPr>
        </p:nvSpPr>
        <p:spPr/>
        <p:txBody>
          <a:bodyPr rtlCol="0"/>
          <a:lstStyle>
            <a:lvl1pPr>
              <a:defRPr>
                <a:solidFill>
                  <a:schemeClr val="bg1"/>
                </a:solidFill>
              </a:defRPr>
            </a:lvl1pPr>
          </a:lstStyle>
          <a:p>
            <a:pPr rtl="0"/>
            <a:endParaRPr lang="en-US"/>
          </a:p>
        </p:txBody>
      </p:sp>
      <p:sp>
        <p:nvSpPr>
          <p:cNvPr id="6" name="Plassholder for lysbildenummer 5">
            <a:extLst>
              <a:ext uri="{FF2B5EF4-FFF2-40B4-BE49-F238E27FC236}">
                <a16:creationId xmlns:a16="http://schemas.microsoft.com/office/drawing/2014/main" id="{03DCD43F-E516-4123-A6D8-DB72C3CC50B2}"/>
              </a:ext>
            </a:extLst>
          </p:cNvPr>
          <p:cNvSpPr>
            <a:spLocks noGrp="1"/>
          </p:cNvSpPr>
          <p:nvPr>
            <p:ph type="sldNum" sz="quarter" idx="12"/>
          </p:nvPr>
        </p:nvSpPr>
        <p:spPr/>
        <p:txBody>
          <a:bodyPr rtlCol="0"/>
          <a:lstStyle>
            <a:lvl1pPr>
              <a:defRPr>
                <a:solidFill>
                  <a:schemeClr val="bg1"/>
                </a:solidFill>
              </a:defRPr>
            </a:lvl1pPr>
          </a:lstStyle>
          <a:p>
            <a:pPr rtl="0"/>
            <a:fld id="{B37E107C-2248-4498-B52C-AA96C672919A}" type="slidenum">
              <a:rPr lang="en-US" smtClean="0"/>
              <a:pPr/>
              <a:t>‹#›</a:t>
            </a:fld>
            <a:endParaRPr lang="en-US"/>
          </a:p>
        </p:txBody>
      </p:sp>
      <p:sp>
        <p:nvSpPr>
          <p:cNvPr id="3" name="Undertittel 2">
            <a:extLst>
              <a:ext uri="{FF2B5EF4-FFF2-40B4-BE49-F238E27FC236}">
                <a16:creationId xmlns:a16="http://schemas.microsoft.com/office/drawing/2014/main" id="{E7A4A1F1-374F-4FC8-89F7-83065EA4F5DD}"/>
              </a:ext>
            </a:extLst>
          </p:cNvPr>
          <p:cNvSpPr>
            <a:spLocks noGrp="1"/>
          </p:cNvSpPr>
          <p:nvPr>
            <p:ph type="subTitle" idx="1"/>
          </p:nvPr>
        </p:nvSpPr>
        <p:spPr>
          <a:xfrm>
            <a:off x="647700" y="5075227"/>
            <a:ext cx="10896600" cy="906472"/>
          </a:xfrm>
        </p:spPr>
        <p:txBody>
          <a:bodyPr rtlCol="0">
            <a:normAutofit/>
          </a:bodyPr>
          <a:lstStyle>
            <a:lvl1pPr marL="0" indent="0" algn="r">
              <a:lnSpc>
                <a:spcPct val="110000"/>
              </a:lnSpc>
              <a:buNone/>
              <a:defRPr lang="en-US" sz="2000" kern="1200" dirty="0">
                <a:solidFill>
                  <a:srgbClr val="FFFFFF"/>
                </a:solidFill>
                <a:effectLst>
                  <a:outerShdw blurRad="38100" dist="38100" dir="2700000" algn="tl">
                    <a:srgbClr val="000000">
                      <a:alpha val="43137"/>
                    </a:srgbClr>
                  </a:outerShdw>
                </a:effectLst>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2B80C4F9-5EE7-47B7-B965-368EB53A4352}"/>
              </a:ext>
            </a:extLst>
          </p:cNvPr>
          <p:cNvSpPr>
            <a:spLocks noGrp="1"/>
          </p:cNvSpPr>
          <p:nvPr>
            <p:ph type="ctrTitle"/>
          </p:nvPr>
        </p:nvSpPr>
        <p:spPr>
          <a:xfrm>
            <a:off x="7249886" y="914399"/>
            <a:ext cx="4294414" cy="3848100"/>
          </a:xfrm>
        </p:spPr>
        <p:txBody>
          <a:bodyPr rtlCol="0" anchor="t">
            <a:normAutofit/>
          </a:bodyPr>
          <a:lstStyle>
            <a:lvl1pPr algn="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4587904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tel- og bildeoppsett 4">
    <p:spTree>
      <p:nvGrpSpPr>
        <p:cNvPr id="1" name=""/>
        <p:cNvGrpSpPr/>
        <p:nvPr/>
      </p:nvGrpSpPr>
      <p:grpSpPr>
        <a:xfrm>
          <a:off x="0" y="0"/>
          <a:ext cx="0" cy="0"/>
          <a:chOff x="0" y="0"/>
          <a:chExt cx="0" cy="0"/>
        </a:xfrm>
      </p:grpSpPr>
      <p:sp>
        <p:nvSpPr>
          <p:cNvPr id="8" name="Plassholder for bilde 7">
            <a:extLst>
              <a:ext uri="{FF2B5EF4-FFF2-40B4-BE49-F238E27FC236}">
                <a16:creationId xmlns:a16="http://schemas.microsoft.com/office/drawing/2014/main" id="{B17532AB-308D-E1FD-4B70-2832C11407EC}"/>
              </a:ext>
            </a:extLst>
          </p:cNvPr>
          <p:cNvSpPr>
            <a:spLocks noGrp="1"/>
          </p:cNvSpPr>
          <p:nvPr>
            <p:ph type="pic" sz="quarter" idx="13"/>
          </p:nvPr>
        </p:nvSpPr>
        <p:spPr>
          <a:xfrm>
            <a:off x="1" y="0"/>
            <a:ext cx="12192000" cy="6858000"/>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vert="horz" lIns="91440" tIns="45720" rIns="91440" bIns="45720" rtlCol="0">
            <a:normAutofit/>
          </a:bodyPr>
          <a:lstStyle>
            <a:lvl1pPr>
              <a:defRPr lang="en-US"/>
            </a:lvl1pPr>
          </a:lstStyle>
          <a:p>
            <a:pPr lvl="0" rtl="0"/>
            <a:r>
              <a:rPr lang="nb-no"/>
              <a:t>Klikk ikonet for å legge til bilde</a:t>
            </a:r>
          </a:p>
        </p:txBody>
      </p:sp>
      <p:sp>
        <p:nvSpPr>
          <p:cNvPr id="7" name="Rektangel 6">
            <a:extLst>
              <a:ext uri="{FF2B5EF4-FFF2-40B4-BE49-F238E27FC236}">
                <a16:creationId xmlns:a16="http://schemas.microsoft.com/office/drawing/2014/main" id="{EFFAF045-F012-E336-2D91-EF967058BABB}"/>
              </a:ext>
              <a:ext uri="{C183D7F6-B498-43B3-948B-1728B52AA6E4}">
                <adec:decorative xmlns:adec="http://schemas.microsoft.com/office/drawing/2017/decorative" val="1"/>
              </a:ext>
            </a:extLst>
          </p:cNvPr>
          <p:cNvSpPr/>
          <p:nvPr userDrawn="1"/>
        </p:nvSpPr>
        <p:spPr>
          <a:xfrm rot="5400000">
            <a:off x="-235040" y="235039"/>
            <a:ext cx="6858000" cy="6387921"/>
          </a:xfrm>
          <a:prstGeom prst="rect">
            <a:avLst/>
          </a:prstGeom>
          <a:gradFill>
            <a:gsLst>
              <a:gs pos="0">
                <a:srgbClr val="000000">
                  <a:alpha val="0"/>
                </a:srgbClr>
              </a:gs>
              <a:gs pos="100000">
                <a:srgbClr val="000000">
                  <a:alpha val="58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9" name="Rektangel 8">
            <a:extLst>
              <a:ext uri="{FF2B5EF4-FFF2-40B4-BE49-F238E27FC236}">
                <a16:creationId xmlns:a16="http://schemas.microsoft.com/office/drawing/2014/main" id="{2B662294-75FD-D5A3-D433-0C0329830065}"/>
              </a:ext>
              <a:ext uri="{C183D7F6-B498-43B3-948B-1728B52AA6E4}">
                <adec:decorative xmlns:adec="http://schemas.microsoft.com/office/drawing/2017/decorative" val="1"/>
              </a:ext>
            </a:extLst>
          </p:cNvPr>
          <p:cNvSpPr/>
          <p:nvPr/>
        </p:nvSpPr>
        <p:spPr>
          <a:xfrm rot="5400000">
            <a:off x="-235040" y="235039"/>
            <a:ext cx="6858000" cy="6387921"/>
          </a:xfrm>
          <a:prstGeom prst="rect">
            <a:avLst/>
          </a:prstGeom>
          <a:gradFill>
            <a:gsLst>
              <a:gs pos="0">
                <a:srgbClr val="000000">
                  <a:alpha val="0"/>
                </a:srgbClr>
              </a:gs>
              <a:gs pos="100000">
                <a:srgbClr val="000000">
                  <a:alpha val="58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4" name="Plassholder for dato 3">
            <a:extLst>
              <a:ext uri="{FF2B5EF4-FFF2-40B4-BE49-F238E27FC236}">
                <a16:creationId xmlns:a16="http://schemas.microsoft.com/office/drawing/2014/main" id="{7FB5CB5F-AE9B-4C02-B16F-C462CAFC1963}"/>
              </a:ext>
            </a:extLst>
          </p:cNvPr>
          <p:cNvSpPr>
            <a:spLocks noGrp="1"/>
          </p:cNvSpPr>
          <p:nvPr>
            <p:ph type="dt" sz="half" idx="10"/>
          </p:nvPr>
        </p:nvSpPr>
        <p:spPr/>
        <p:txBody>
          <a:bodyPr rtlCol="0"/>
          <a:lstStyle>
            <a:lvl1pPr>
              <a:defRPr>
                <a:solidFill>
                  <a:schemeClr val="bg1"/>
                </a:solidFill>
              </a:defRPr>
            </a:lvl1pPr>
          </a:lstStyle>
          <a:p>
            <a:pPr rtl="0"/>
            <a:fld id="{09E58DE0-2D5A-4C5D-BB9F-60B17AEDD2D8}" type="datetimeFigureOut">
              <a:rPr lang="en-US" smtClean="0"/>
              <a:pPr rtl="0"/>
              <a:t>1/30/2026</a:t>
            </a:fld>
            <a:endParaRPr lang="en-US"/>
          </a:p>
        </p:txBody>
      </p:sp>
      <p:sp>
        <p:nvSpPr>
          <p:cNvPr id="5" name="Plassholder for bunntekst 4">
            <a:extLst>
              <a:ext uri="{FF2B5EF4-FFF2-40B4-BE49-F238E27FC236}">
                <a16:creationId xmlns:a16="http://schemas.microsoft.com/office/drawing/2014/main" id="{4114B1CC-830B-4695-B174-D9E9100A86F7}"/>
              </a:ext>
            </a:extLst>
          </p:cNvPr>
          <p:cNvSpPr>
            <a:spLocks noGrp="1"/>
          </p:cNvSpPr>
          <p:nvPr>
            <p:ph type="ftr" sz="quarter" idx="11"/>
          </p:nvPr>
        </p:nvSpPr>
        <p:spPr/>
        <p:txBody>
          <a:bodyPr rtlCol="0"/>
          <a:lstStyle>
            <a:lvl1pPr>
              <a:defRPr>
                <a:solidFill>
                  <a:schemeClr val="bg1"/>
                </a:solidFill>
              </a:defRPr>
            </a:lvl1pPr>
          </a:lstStyle>
          <a:p>
            <a:pPr rtl="0"/>
            <a:endParaRPr lang="en-US"/>
          </a:p>
        </p:txBody>
      </p:sp>
      <p:sp>
        <p:nvSpPr>
          <p:cNvPr id="6" name="Plassholder for lysbildenummer 5">
            <a:extLst>
              <a:ext uri="{FF2B5EF4-FFF2-40B4-BE49-F238E27FC236}">
                <a16:creationId xmlns:a16="http://schemas.microsoft.com/office/drawing/2014/main" id="{03DCD43F-E516-4123-A6D8-DB72C3CC50B2}"/>
              </a:ext>
            </a:extLst>
          </p:cNvPr>
          <p:cNvSpPr>
            <a:spLocks noGrp="1"/>
          </p:cNvSpPr>
          <p:nvPr>
            <p:ph type="sldNum" sz="quarter" idx="12"/>
          </p:nvPr>
        </p:nvSpPr>
        <p:spPr/>
        <p:txBody>
          <a:bodyPr rtlCol="0"/>
          <a:lstStyle>
            <a:lvl1pPr>
              <a:defRPr>
                <a:solidFill>
                  <a:schemeClr val="bg1"/>
                </a:solidFill>
              </a:defRPr>
            </a:lvl1pPr>
          </a:lstStyle>
          <a:p>
            <a:pPr rtl="0"/>
            <a:fld id="{B37E107C-2248-4498-B52C-AA96C672919A}" type="slidenum">
              <a:rPr lang="en-US" smtClean="0"/>
              <a:pPr/>
              <a:t>‹#›</a:t>
            </a:fld>
            <a:endParaRPr lang="en-US"/>
          </a:p>
        </p:txBody>
      </p:sp>
      <p:sp>
        <p:nvSpPr>
          <p:cNvPr id="3" name="Undertittel 2">
            <a:extLst>
              <a:ext uri="{FF2B5EF4-FFF2-40B4-BE49-F238E27FC236}">
                <a16:creationId xmlns:a16="http://schemas.microsoft.com/office/drawing/2014/main" id="{E7A4A1F1-374F-4FC8-89F7-83065EA4F5DD}"/>
              </a:ext>
            </a:extLst>
          </p:cNvPr>
          <p:cNvSpPr>
            <a:spLocks noGrp="1"/>
          </p:cNvSpPr>
          <p:nvPr>
            <p:ph type="subTitle" idx="1"/>
          </p:nvPr>
        </p:nvSpPr>
        <p:spPr>
          <a:xfrm>
            <a:off x="647700" y="485771"/>
            <a:ext cx="7233806" cy="571501"/>
          </a:xfrm>
        </p:spPr>
        <p:txBody>
          <a:bodyPr rtlCol="0">
            <a:normAutofit/>
          </a:bodyPr>
          <a:lstStyle>
            <a:lvl1pPr marL="0" indent="0" algn="l">
              <a:lnSpc>
                <a:spcPct val="110000"/>
              </a:lnSpc>
              <a:buNone/>
              <a:defRPr lang="en-US" sz="2000" kern="1200" dirty="0">
                <a:solidFill>
                  <a:srgbClr val="FFFFFF"/>
                </a:solidFill>
                <a:effectLst>
                  <a:outerShdw blurRad="38100" dist="38100" dir="2700000" algn="tl">
                    <a:srgbClr val="000000">
                      <a:alpha val="43137"/>
                    </a:srgbClr>
                  </a:outerShdw>
                </a:effectLst>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2B80C4F9-5EE7-47B7-B965-368EB53A4352}"/>
              </a:ext>
            </a:extLst>
          </p:cNvPr>
          <p:cNvSpPr>
            <a:spLocks noGrp="1"/>
          </p:cNvSpPr>
          <p:nvPr>
            <p:ph type="ctrTitle"/>
          </p:nvPr>
        </p:nvSpPr>
        <p:spPr>
          <a:xfrm>
            <a:off x="647700" y="1181100"/>
            <a:ext cx="5448299" cy="2620192"/>
          </a:xfrm>
        </p:spPr>
        <p:txBody>
          <a:bodyPr rtlCol="0" anchor="t">
            <a:normAutofit/>
          </a:bodyPr>
          <a:lstStyle>
            <a:lvl1pPr algn="l">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442065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Oppsett med to bilder">
    <p:spTree>
      <p:nvGrpSpPr>
        <p:cNvPr id="1" name=""/>
        <p:cNvGrpSpPr/>
        <p:nvPr/>
      </p:nvGrpSpPr>
      <p:grpSpPr>
        <a:xfrm>
          <a:off x="0" y="0"/>
          <a:ext cx="0" cy="0"/>
          <a:chOff x="0" y="0"/>
          <a:chExt cx="0" cy="0"/>
        </a:xfrm>
      </p:grpSpPr>
      <p:sp>
        <p:nvSpPr>
          <p:cNvPr id="13" name="Plassholder for bilde 11">
            <a:extLst>
              <a:ext uri="{FF2B5EF4-FFF2-40B4-BE49-F238E27FC236}">
                <a16:creationId xmlns:a16="http://schemas.microsoft.com/office/drawing/2014/main" id="{9311866F-BD47-9E17-9B22-D9F491F1E3F7}"/>
              </a:ext>
            </a:extLst>
          </p:cNvPr>
          <p:cNvSpPr>
            <a:spLocks noGrp="1"/>
          </p:cNvSpPr>
          <p:nvPr>
            <p:ph type="pic" sz="quarter" idx="14"/>
          </p:nvPr>
        </p:nvSpPr>
        <p:spPr>
          <a:xfrm>
            <a:off x="-9693" y="919163"/>
            <a:ext cx="2030627" cy="384810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12" name="Plassholder for bilde 11">
            <a:extLst>
              <a:ext uri="{FF2B5EF4-FFF2-40B4-BE49-F238E27FC236}">
                <a16:creationId xmlns:a16="http://schemas.microsoft.com/office/drawing/2014/main" id="{8CBFB767-CAF2-628B-7675-91B983B225CB}"/>
              </a:ext>
            </a:extLst>
          </p:cNvPr>
          <p:cNvSpPr>
            <a:spLocks noGrp="1"/>
          </p:cNvSpPr>
          <p:nvPr>
            <p:ph type="pic" sz="quarter" idx="13"/>
          </p:nvPr>
        </p:nvSpPr>
        <p:spPr>
          <a:xfrm>
            <a:off x="2065639" y="914401"/>
            <a:ext cx="4030361" cy="3848100"/>
          </a:xfrm>
          <a:blipFill>
            <a:blip r:embed="rId3">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p>
            <a:pPr rtl="0"/>
            <a:fld id="{09E58DE0-2D5A-4C5D-BB9F-60B17AEDD2D8}" type="datetimeFigureOut">
              <a:rPr lang="en-US" smtClean="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p>
            <a:pPr rtl="0"/>
            <a:fld id="{B37E107C-2248-4498-B52C-AA96C672919A}" type="slidenum">
              <a:rPr lang="en-US" smtClean="0"/>
              <a:t>‹#›</a:t>
            </a:fld>
            <a:endParaRPr lang="en-US"/>
          </a:p>
        </p:txBody>
      </p:sp>
      <p:sp>
        <p:nvSpPr>
          <p:cNvPr id="3" name="Plassholder for innhold 2">
            <a:extLst>
              <a:ext uri="{FF2B5EF4-FFF2-40B4-BE49-F238E27FC236}">
                <a16:creationId xmlns:a16="http://schemas.microsoft.com/office/drawing/2014/main" id="{88C81FA8-039D-4BAF-8AAB-7B6616AFEEC6}"/>
              </a:ext>
            </a:extLst>
          </p:cNvPr>
          <p:cNvSpPr>
            <a:spLocks noGrp="1"/>
          </p:cNvSpPr>
          <p:nvPr>
            <p:ph idx="1"/>
          </p:nvPr>
        </p:nvSpPr>
        <p:spPr>
          <a:xfrm>
            <a:off x="7119641" y="2861187"/>
            <a:ext cx="4146585" cy="3349114"/>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5433934" y="1158241"/>
            <a:ext cx="6105693" cy="1203958"/>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252036229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Oppsett med to bilder 3">
    <p:spTree>
      <p:nvGrpSpPr>
        <p:cNvPr id="1" name=""/>
        <p:cNvGrpSpPr/>
        <p:nvPr/>
      </p:nvGrpSpPr>
      <p:grpSpPr>
        <a:xfrm>
          <a:off x="0" y="0"/>
          <a:ext cx="0" cy="0"/>
          <a:chOff x="0" y="0"/>
          <a:chExt cx="0" cy="0"/>
        </a:xfrm>
      </p:grpSpPr>
      <p:sp>
        <p:nvSpPr>
          <p:cNvPr id="14" name="Plassholder for bilde 13">
            <a:extLst>
              <a:ext uri="{FF2B5EF4-FFF2-40B4-BE49-F238E27FC236}">
                <a16:creationId xmlns:a16="http://schemas.microsoft.com/office/drawing/2014/main" id="{C862F182-2E5E-6FE9-60FC-DE6FE1129C8D}"/>
              </a:ext>
            </a:extLst>
          </p:cNvPr>
          <p:cNvSpPr>
            <a:spLocks noGrp="1"/>
          </p:cNvSpPr>
          <p:nvPr>
            <p:ph type="pic" sz="quarter" idx="13"/>
          </p:nvPr>
        </p:nvSpPr>
        <p:spPr>
          <a:xfrm>
            <a:off x="0" y="914400"/>
            <a:ext cx="2457450" cy="2312988"/>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15" name="Plassholder for bilde 13">
            <a:extLst>
              <a:ext uri="{FF2B5EF4-FFF2-40B4-BE49-F238E27FC236}">
                <a16:creationId xmlns:a16="http://schemas.microsoft.com/office/drawing/2014/main" id="{7A4CD5C1-08C3-FFD4-3750-5118BD595B58}"/>
              </a:ext>
            </a:extLst>
          </p:cNvPr>
          <p:cNvSpPr>
            <a:spLocks noGrp="1"/>
          </p:cNvSpPr>
          <p:nvPr>
            <p:ph type="pic" sz="quarter" idx="14"/>
          </p:nvPr>
        </p:nvSpPr>
        <p:spPr>
          <a:xfrm>
            <a:off x="2493378" y="914400"/>
            <a:ext cx="2431912" cy="2312988"/>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p>
            <a:pPr rtl="0"/>
            <a:fld id="{09E58DE0-2D5A-4C5D-BB9F-60B17AEDD2D8}" type="datetimeFigureOut">
              <a:rPr lang="en-US" smtClean="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p>
            <a:pPr rtl="0"/>
            <a:fld id="{B37E107C-2248-4498-B52C-AA96C672919A}" type="slidenum">
              <a:rPr lang="en-US" smtClean="0"/>
              <a:t>‹#›</a:t>
            </a:fld>
            <a:endParaRPr lang="en-US"/>
          </a:p>
        </p:txBody>
      </p:sp>
      <p:sp>
        <p:nvSpPr>
          <p:cNvPr id="3" name="Plassholder for innhold 2">
            <a:extLst>
              <a:ext uri="{FF2B5EF4-FFF2-40B4-BE49-F238E27FC236}">
                <a16:creationId xmlns:a16="http://schemas.microsoft.com/office/drawing/2014/main" id="{88C81FA8-039D-4BAF-8AAB-7B6616AFEEC6}"/>
              </a:ext>
            </a:extLst>
          </p:cNvPr>
          <p:cNvSpPr>
            <a:spLocks noGrp="1"/>
          </p:cNvSpPr>
          <p:nvPr>
            <p:ph idx="1"/>
          </p:nvPr>
        </p:nvSpPr>
        <p:spPr>
          <a:xfrm>
            <a:off x="6095999" y="803563"/>
            <a:ext cx="5181601" cy="5406737"/>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652372" y="2840182"/>
            <a:ext cx="4466884" cy="1773381"/>
          </a:xfrm>
        </p:spPr>
        <p:txBody>
          <a:bodyPr rtlCol="0">
            <a:noAutofit/>
          </a:bodyPr>
          <a:lstStyle>
            <a:lvl1pPr algn="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62640329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Oppsett med to bilder 2">
    <p:spTree>
      <p:nvGrpSpPr>
        <p:cNvPr id="1" name=""/>
        <p:cNvGrpSpPr/>
        <p:nvPr/>
      </p:nvGrpSpPr>
      <p:grpSpPr>
        <a:xfrm>
          <a:off x="0" y="0"/>
          <a:ext cx="0" cy="0"/>
          <a:chOff x="0" y="0"/>
          <a:chExt cx="0" cy="0"/>
        </a:xfrm>
      </p:grpSpPr>
      <p:sp>
        <p:nvSpPr>
          <p:cNvPr id="12" name="Plassholder for bilde 11">
            <a:extLst>
              <a:ext uri="{FF2B5EF4-FFF2-40B4-BE49-F238E27FC236}">
                <a16:creationId xmlns:a16="http://schemas.microsoft.com/office/drawing/2014/main" id="{8CBFB767-CAF2-628B-7675-91B983B225CB}"/>
              </a:ext>
            </a:extLst>
          </p:cNvPr>
          <p:cNvSpPr>
            <a:spLocks noGrp="1"/>
          </p:cNvSpPr>
          <p:nvPr>
            <p:ph type="pic" sz="quarter" idx="13"/>
          </p:nvPr>
        </p:nvSpPr>
        <p:spPr>
          <a:xfrm>
            <a:off x="1" y="-5027"/>
            <a:ext cx="6096000" cy="4733471"/>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13" name="Plassholder for bilde 11">
            <a:extLst>
              <a:ext uri="{FF2B5EF4-FFF2-40B4-BE49-F238E27FC236}">
                <a16:creationId xmlns:a16="http://schemas.microsoft.com/office/drawing/2014/main" id="{9311866F-BD47-9E17-9B22-D9F491F1E3F7}"/>
              </a:ext>
            </a:extLst>
          </p:cNvPr>
          <p:cNvSpPr>
            <a:spLocks noGrp="1"/>
          </p:cNvSpPr>
          <p:nvPr>
            <p:ph type="pic" sz="quarter" idx="14"/>
          </p:nvPr>
        </p:nvSpPr>
        <p:spPr>
          <a:xfrm>
            <a:off x="-9693" y="4797346"/>
            <a:ext cx="6105693" cy="2060653"/>
          </a:xfrm>
          <a:blipFill dpi="0" rotWithShape="1">
            <a:blip r:embed="rId3">
              <a:alphaModFix amt="70000"/>
              <a:extLst>
                <a:ext uri="{28A0092B-C50C-407E-A947-70E740481C1C}">
                  <a14:useLocalDpi xmlns:a14="http://schemas.microsoft.com/office/drawing/2010/main" val="0"/>
                </a:ext>
              </a:extLst>
            </a:blip>
            <a:srcRect/>
            <a:stretch>
              <a:fillRect/>
            </a:stretch>
          </a:blipFill>
        </p:spPr>
        <p:txBody>
          <a:bodyPr rtlCol="0"/>
          <a:lstStyle/>
          <a:p>
            <a:pPr rtl="0"/>
            <a:r>
              <a:rPr lang="nb-no"/>
              <a:t>Klikk ikonet for å legge til bilde</a:t>
            </a:r>
          </a:p>
        </p:txBody>
      </p:sp>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p>
            <a:pPr rtl="0"/>
            <a:fld id="{09E58DE0-2D5A-4C5D-BB9F-60B17AEDD2D8}" type="datetimeFigureOut">
              <a:rPr lang="en-US" smtClean="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p>
            <a:pPr rtl="0"/>
            <a:fld id="{B37E107C-2248-4498-B52C-AA96C672919A}" type="slidenum">
              <a:rPr lang="en-US" smtClean="0"/>
              <a:t>‹#›</a:t>
            </a:fld>
            <a:endParaRPr lang="en-US"/>
          </a:p>
        </p:txBody>
      </p:sp>
      <p:sp>
        <p:nvSpPr>
          <p:cNvPr id="3" name="Plassholder for innhold 2">
            <a:extLst>
              <a:ext uri="{FF2B5EF4-FFF2-40B4-BE49-F238E27FC236}">
                <a16:creationId xmlns:a16="http://schemas.microsoft.com/office/drawing/2014/main" id="{88C81FA8-039D-4BAF-8AAB-7B6616AFEEC6}"/>
              </a:ext>
            </a:extLst>
          </p:cNvPr>
          <p:cNvSpPr>
            <a:spLocks noGrp="1"/>
          </p:cNvSpPr>
          <p:nvPr>
            <p:ph idx="1"/>
          </p:nvPr>
        </p:nvSpPr>
        <p:spPr>
          <a:xfrm>
            <a:off x="7119641" y="914399"/>
            <a:ext cx="4146585" cy="5029201"/>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647702" y="647698"/>
            <a:ext cx="4650012" cy="2077089"/>
          </a:xfrm>
        </p:spPr>
        <p:txBody>
          <a:bodyPr rtlCol="0" anchor="b">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98221486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Venstrestilt bildeoppsett">
    <p:spTree>
      <p:nvGrpSpPr>
        <p:cNvPr id="1" name=""/>
        <p:cNvGrpSpPr/>
        <p:nvPr/>
      </p:nvGrpSpPr>
      <p:grpSpPr>
        <a:xfrm>
          <a:off x="0" y="0"/>
          <a:ext cx="0" cy="0"/>
          <a:chOff x="0" y="0"/>
          <a:chExt cx="0" cy="0"/>
        </a:xfrm>
      </p:grpSpPr>
      <p:sp>
        <p:nvSpPr>
          <p:cNvPr id="12" name="Plassholder for bilde 11">
            <a:extLst>
              <a:ext uri="{FF2B5EF4-FFF2-40B4-BE49-F238E27FC236}">
                <a16:creationId xmlns:a16="http://schemas.microsoft.com/office/drawing/2014/main" id="{8CBFB767-CAF2-628B-7675-91B983B225CB}"/>
              </a:ext>
            </a:extLst>
          </p:cNvPr>
          <p:cNvSpPr>
            <a:spLocks noGrp="1"/>
          </p:cNvSpPr>
          <p:nvPr>
            <p:ph type="pic" sz="quarter" idx="13"/>
          </p:nvPr>
        </p:nvSpPr>
        <p:spPr>
          <a:xfrm>
            <a:off x="0" y="0"/>
            <a:ext cx="10172699" cy="5067300"/>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vert="horz" lIns="91440" tIns="45720" rIns="91440" bIns="45720" rtlCol="0">
            <a:normAutofit/>
          </a:bodyPr>
          <a:lstStyle>
            <a:lvl1pPr>
              <a:defRPr lang="en-US"/>
            </a:lvl1pPr>
          </a:lstStyle>
          <a:p>
            <a:pPr lvl="0" rtl="0"/>
            <a:r>
              <a:rPr lang="nb-no"/>
              <a:t>Klikk ikonet for å legge til bilde</a:t>
            </a:r>
          </a:p>
        </p:txBody>
      </p:sp>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p>
            <a:pPr rtl="0"/>
            <a:fld id="{09E58DE0-2D5A-4C5D-BB9F-60B17AEDD2D8}" type="datetimeFigureOut">
              <a:rPr lang="en-US" smtClean="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p>
            <a:pPr rtl="0"/>
            <a:fld id="{B37E107C-2248-4498-B52C-AA96C672919A}" type="slidenum">
              <a:rPr lang="en-US" smtClean="0"/>
              <a:t>‹#›</a:t>
            </a:fld>
            <a:endParaRPr lang="en-US"/>
          </a:p>
        </p:txBody>
      </p:sp>
      <p:sp>
        <p:nvSpPr>
          <p:cNvPr id="3" name="Plassholder for innhold 2">
            <a:extLst>
              <a:ext uri="{FF2B5EF4-FFF2-40B4-BE49-F238E27FC236}">
                <a16:creationId xmlns:a16="http://schemas.microsoft.com/office/drawing/2014/main" id="{88C81FA8-039D-4BAF-8AAB-7B6616AFEEC6}"/>
              </a:ext>
            </a:extLst>
          </p:cNvPr>
          <p:cNvSpPr>
            <a:spLocks noGrp="1"/>
          </p:cNvSpPr>
          <p:nvPr>
            <p:ph idx="1"/>
          </p:nvPr>
        </p:nvSpPr>
        <p:spPr>
          <a:xfrm>
            <a:off x="1981201" y="5560042"/>
            <a:ext cx="8271878" cy="542344"/>
          </a:xfrm>
        </p:spPr>
        <p:txBody>
          <a:bodyPr rtlCol="0"/>
          <a:lstStyle>
            <a:lvl1pPr marL="0" indent="0" algn="r">
              <a:buNone/>
              <a:defRPr lang="en-US" sz="2000" kern="1200" dirty="0">
                <a:solidFill>
                  <a:srgbClr val="FFFFFF"/>
                </a:solidFill>
                <a:effectLst>
                  <a:outerShdw blurRad="38100" dist="38100" dir="2700000" algn="tl">
                    <a:srgbClr val="000000">
                      <a:alpha val="43137"/>
                    </a:srgbClr>
                  </a:outerShdw>
                </a:effectLst>
                <a:latin typeface="+mn-lt"/>
                <a:ea typeface="+mn-ea"/>
                <a:cs typeface="+mn-cs"/>
              </a:defRPr>
            </a:lvl1pPr>
            <a:lvl2pPr algn="r">
              <a:defRPr/>
            </a:lvl2pPr>
            <a:lvl3pPr algn="r">
              <a:defRPr/>
            </a:lvl3pPr>
            <a:lvl4pPr algn="r">
              <a:defRPr/>
            </a:lvl4pPr>
            <a:lvl5pPr algn="r">
              <a:defRPr/>
            </a:lvl5pPr>
          </a:lstStyle>
          <a:p>
            <a:pPr lvl="0" rtl="0"/>
            <a:r>
              <a:rPr lang="nb-no"/>
              <a:t>Klikk for å redigere tekststiler i malen</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6096000" y="914399"/>
            <a:ext cx="5448300" cy="3117553"/>
          </a:xfrm>
        </p:spPr>
        <p:txBody>
          <a:bodyPr rtlCol="0" anchor="t">
            <a:normAutofit/>
          </a:bodyPr>
          <a:lstStyle>
            <a:lvl1pPr algn="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19506572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Venstrestilt bildeoppsett 2">
    <p:spTree>
      <p:nvGrpSpPr>
        <p:cNvPr id="1" name=""/>
        <p:cNvGrpSpPr/>
        <p:nvPr/>
      </p:nvGrpSpPr>
      <p:grpSpPr>
        <a:xfrm>
          <a:off x="0" y="0"/>
          <a:ext cx="0" cy="0"/>
          <a:chOff x="0" y="0"/>
          <a:chExt cx="0" cy="0"/>
        </a:xfrm>
      </p:grpSpPr>
      <p:sp>
        <p:nvSpPr>
          <p:cNvPr id="12" name="Plassholder for bilde 11">
            <a:extLst>
              <a:ext uri="{FF2B5EF4-FFF2-40B4-BE49-F238E27FC236}">
                <a16:creationId xmlns:a16="http://schemas.microsoft.com/office/drawing/2014/main" id="{8CBFB767-CAF2-628B-7675-91B983B225CB}"/>
              </a:ext>
            </a:extLst>
          </p:cNvPr>
          <p:cNvSpPr>
            <a:spLocks noGrp="1"/>
          </p:cNvSpPr>
          <p:nvPr>
            <p:ph type="pic" sz="quarter" idx="13"/>
          </p:nvPr>
        </p:nvSpPr>
        <p:spPr>
          <a:xfrm>
            <a:off x="0" y="0"/>
            <a:ext cx="4076700" cy="4193427"/>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p>
            <a:pPr rtl="0"/>
            <a:fld id="{09E58DE0-2D5A-4C5D-BB9F-60B17AEDD2D8}" type="datetimeFigureOut">
              <a:rPr lang="en-US" smtClean="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p>
            <a:pPr rtl="0"/>
            <a:fld id="{B37E107C-2248-4498-B52C-AA96C672919A}" type="slidenum">
              <a:rPr lang="en-US" smtClean="0"/>
              <a:t>‹#›</a:t>
            </a:fld>
            <a:endParaRPr lang="en-US"/>
          </a:p>
        </p:txBody>
      </p:sp>
      <p:sp>
        <p:nvSpPr>
          <p:cNvPr id="8" name="Plassholder for innhold 2">
            <a:extLst>
              <a:ext uri="{FF2B5EF4-FFF2-40B4-BE49-F238E27FC236}">
                <a16:creationId xmlns:a16="http://schemas.microsoft.com/office/drawing/2014/main" id="{A40C7A95-E12A-CD85-629E-0A9E34DCE380}"/>
              </a:ext>
            </a:extLst>
          </p:cNvPr>
          <p:cNvSpPr>
            <a:spLocks noGrp="1"/>
          </p:cNvSpPr>
          <p:nvPr>
            <p:ph idx="1"/>
          </p:nvPr>
        </p:nvSpPr>
        <p:spPr>
          <a:xfrm>
            <a:off x="5499291" y="914400"/>
            <a:ext cx="5773936" cy="5029200"/>
          </a:xfrm>
        </p:spPr>
        <p:txBody>
          <a:bodyPr rtlCol="0">
            <a:norm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660591" y="3786474"/>
            <a:ext cx="4169890" cy="1614008"/>
          </a:xfrm>
        </p:spPr>
        <p:txBody>
          <a:bodyPr rtlCol="0" anchor="t">
            <a:noAutofit/>
          </a:bodyPr>
          <a:lstStyle>
            <a:lvl1pPr algn="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54336686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Venstrestilt bildeoppsett 3">
    <p:spTree>
      <p:nvGrpSpPr>
        <p:cNvPr id="1" name=""/>
        <p:cNvGrpSpPr/>
        <p:nvPr/>
      </p:nvGrpSpPr>
      <p:grpSpPr>
        <a:xfrm>
          <a:off x="0" y="0"/>
          <a:ext cx="0" cy="0"/>
          <a:chOff x="0" y="0"/>
          <a:chExt cx="0" cy="0"/>
        </a:xfrm>
      </p:grpSpPr>
      <p:sp>
        <p:nvSpPr>
          <p:cNvPr id="12" name="Plassholder for bilde 11">
            <a:extLst>
              <a:ext uri="{FF2B5EF4-FFF2-40B4-BE49-F238E27FC236}">
                <a16:creationId xmlns:a16="http://schemas.microsoft.com/office/drawing/2014/main" id="{8CBFB767-CAF2-628B-7675-91B983B225CB}"/>
              </a:ext>
            </a:extLst>
          </p:cNvPr>
          <p:cNvSpPr>
            <a:spLocks noGrp="1"/>
          </p:cNvSpPr>
          <p:nvPr>
            <p:ph type="pic" sz="quarter" idx="13"/>
          </p:nvPr>
        </p:nvSpPr>
        <p:spPr>
          <a:xfrm>
            <a:off x="-1" y="0"/>
            <a:ext cx="8115299" cy="685800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p>
            <a:pPr rtl="0"/>
            <a:fld id="{09E58DE0-2D5A-4C5D-BB9F-60B17AEDD2D8}" type="datetimeFigureOut">
              <a:rPr lang="en-US" smtClean="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p>
            <a:pPr rtl="0"/>
            <a:fld id="{B37E107C-2248-4498-B52C-AA96C672919A}" type="slidenum">
              <a:rPr lang="en-US" smtClean="0"/>
              <a:t>‹#›</a:t>
            </a:fld>
            <a:endParaRPr lang="en-US"/>
          </a:p>
        </p:txBody>
      </p:sp>
      <p:sp>
        <p:nvSpPr>
          <p:cNvPr id="8" name="Plassholder for innhold 2">
            <a:extLst>
              <a:ext uri="{FF2B5EF4-FFF2-40B4-BE49-F238E27FC236}">
                <a16:creationId xmlns:a16="http://schemas.microsoft.com/office/drawing/2014/main" id="{A40C7A95-E12A-CD85-629E-0A9E34DCE380}"/>
              </a:ext>
            </a:extLst>
          </p:cNvPr>
          <p:cNvSpPr>
            <a:spLocks noGrp="1"/>
          </p:cNvSpPr>
          <p:nvPr>
            <p:ph idx="1"/>
          </p:nvPr>
        </p:nvSpPr>
        <p:spPr>
          <a:xfrm>
            <a:off x="8854931" y="647699"/>
            <a:ext cx="2689367" cy="5562599"/>
          </a:xfrm>
        </p:spPr>
        <p:txBody>
          <a:bodyPr rtlCol="0">
            <a:normAutofit/>
          </a:bodyPr>
          <a:lstStyle>
            <a:lvl1pPr marL="342900" indent="-342900">
              <a:buFont typeface="Arial" panose="020B0604020202020204" pitchFamily="34" charset="0"/>
              <a:buChar char="•"/>
              <a:defRPr/>
            </a:lvl1pPr>
            <a:lvl2pPr marL="514350" indent="-285750">
              <a:buFont typeface="Arial" panose="020B0604020202020204" pitchFamily="34" charset="0"/>
              <a:buChar char="•"/>
              <a:defRPr/>
            </a:lvl2pPr>
            <a:lvl3pPr marL="742950" indent="-285750">
              <a:buFont typeface="Arial" panose="020B0604020202020204" pitchFamily="34" charset="0"/>
              <a:buChar char="•"/>
              <a:defRPr/>
            </a:lvl3pPr>
            <a:lvl4pPr marL="971550" indent="-285750">
              <a:buFont typeface="Arial" panose="020B0604020202020204" pitchFamily="34" charset="0"/>
              <a:buChar char="•"/>
              <a:defRPr/>
            </a:lvl4pPr>
            <a:lvl5pPr marL="1085850" indent="-171450">
              <a:buFont typeface="Arial" panose="020B0604020202020204" pitchFamily="34" charset="0"/>
              <a:buChar char="•"/>
              <a:defRPr/>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647701" y="647700"/>
            <a:ext cx="4225166" cy="2420756"/>
          </a:xfrm>
        </p:spPr>
        <p:txBody>
          <a:bodyPr rtlCol="0" anchor="t">
            <a:normAutofit/>
          </a:bodyPr>
          <a:lstStyle>
            <a:lvl1pPr algn="l">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1910782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telbilde 3">
    <p:spTree>
      <p:nvGrpSpPr>
        <p:cNvPr id="1" name=""/>
        <p:cNvGrpSpPr/>
        <p:nvPr/>
      </p:nvGrpSpPr>
      <p:grpSpPr>
        <a:xfrm>
          <a:off x="0" y="0"/>
          <a:ext cx="0" cy="0"/>
          <a:chOff x="0" y="0"/>
          <a:chExt cx="0" cy="0"/>
        </a:xfrm>
      </p:grpSpPr>
      <p:sp>
        <p:nvSpPr>
          <p:cNvPr id="11" name="Plassholder for bilde 10">
            <a:extLst>
              <a:ext uri="{FF2B5EF4-FFF2-40B4-BE49-F238E27FC236}">
                <a16:creationId xmlns:a16="http://schemas.microsoft.com/office/drawing/2014/main" id="{B24A208E-BD69-BB12-21B8-DA405B501FA8}"/>
              </a:ext>
            </a:extLst>
          </p:cNvPr>
          <p:cNvSpPr>
            <a:spLocks noGrp="1"/>
          </p:cNvSpPr>
          <p:nvPr>
            <p:ph type="pic" sz="quarter" idx="13"/>
          </p:nvPr>
        </p:nvSpPr>
        <p:spPr>
          <a:xfrm>
            <a:off x="5596128" y="0"/>
            <a:ext cx="6595872" cy="6858000"/>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7" name="Plassholder for dato 6">
            <a:extLst>
              <a:ext uri="{FF2B5EF4-FFF2-40B4-BE49-F238E27FC236}">
                <a16:creationId xmlns:a16="http://schemas.microsoft.com/office/drawing/2014/main" id="{F991F941-2D53-CC10-7947-62237A245FE0}"/>
              </a:ext>
            </a:extLst>
          </p:cNvPr>
          <p:cNvSpPr>
            <a:spLocks noGrp="1"/>
          </p:cNvSpPr>
          <p:nvPr>
            <p:ph type="dt" sz="half" idx="14"/>
          </p:nvPr>
        </p:nvSpPr>
        <p:spPr>
          <a:xfrm>
            <a:off x="137160" y="6453002"/>
            <a:ext cx="1951777" cy="365125"/>
          </a:xfrm>
        </p:spPr>
        <p:txBody>
          <a:bodyPr rtlCol="0"/>
          <a:lstStyle/>
          <a:p>
            <a:pPr rtl="0"/>
            <a:r>
              <a:rPr lang="en-US"/>
              <a:t>2/24/2025</a:t>
            </a:r>
          </a:p>
        </p:txBody>
      </p:sp>
      <p:sp>
        <p:nvSpPr>
          <p:cNvPr id="8" name="Plassholder for bunntekst 7">
            <a:extLst>
              <a:ext uri="{FF2B5EF4-FFF2-40B4-BE49-F238E27FC236}">
                <a16:creationId xmlns:a16="http://schemas.microsoft.com/office/drawing/2014/main" id="{9A6E6A4C-6C55-068A-43AA-78DB4D1D643B}"/>
              </a:ext>
            </a:extLst>
          </p:cNvPr>
          <p:cNvSpPr>
            <a:spLocks noGrp="1"/>
          </p:cNvSpPr>
          <p:nvPr>
            <p:ph type="ftr" sz="quarter" idx="15"/>
          </p:nvPr>
        </p:nvSpPr>
        <p:spPr>
          <a:xfrm>
            <a:off x="2088937" y="6453002"/>
            <a:ext cx="2805405" cy="365125"/>
          </a:xfrm>
        </p:spPr>
        <p:txBody>
          <a:bodyPr rtlCol="0"/>
          <a:lstStyle/>
          <a:p>
            <a:pPr rtl="0"/>
            <a:r>
              <a:rPr lang="nb-no"/>
              <a:t>Bunnteksteksempel</a:t>
            </a:r>
          </a:p>
        </p:txBody>
      </p:sp>
      <p:sp>
        <p:nvSpPr>
          <p:cNvPr id="9" name="Plassholder for lysbildenummer 8">
            <a:extLst>
              <a:ext uri="{FF2B5EF4-FFF2-40B4-BE49-F238E27FC236}">
                <a16:creationId xmlns:a16="http://schemas.microsoft.com/office/drawing/2014/main" id="{C1A2CCFF-14A7-08A8-4465-732CD8928728}"/>
              </a:ext>
            </a:extLst>
          </p:cNvPr>
          <p:cNvSpPr>
            <a:spLocks noGrp="1"/>
          </p:cNvSpPr>
          <p:nvPr>
            <p:ph type="sldNum" sz="quarter" idx="16"/>
          </p:nvPr>
        </p:nvSpPr>
        <p:spPr>
          <a:xfrm>
            <a:off x="4844578" y="6453002"/>
            <a:ext cx="429207" cy="365125"/>
          </a:xfrm>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p:nvPr>
        </p:nvSpPr>
        <p:spPr>
          <a:xfrm>
            <a:off x="365760" y="4873752"/>
            <a:ext cx="4206240" cy="1380744"/>
          </a:xfrm>
        </p:spPr>
        <p:txBody>
          <a:bodyPr rtlCol="0" anchor="b">
            <a:normAutofit/>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p:nvPr>
        </p:nvSpPr>
        <p:spPr>
          <a:xfrm>
            <a:off x="365759" y="411480"/>
            <a:ext cx="6152191" cy="3739896"/>
          </a:xfrm>
        </p:spPr>
        <p:txBody>
          <a:bodyPr rtlCol="0" anchor="t">
            <a:normAutofit/>
          </a:bodyPr>
          <a:lstStyle>
            <a:lvl1pPr algn="l">
              <a:defRPr sz="54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857972456"/>
      </p:ext>
    </p:extLst>
  </p:cSld>
  <p:clrMapOvr>
    <a:masterClrMapping/>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Høyrestilt bildeoppsett">
    <p:spTree>
      <p:nvGrpSpPr>
        <p:cNvPr id="1" name=""/>
        <p:cNvGrpSpPr/>
        <p:nvPr/>
      </p:nvGrpSpPr>
      <p:grpSpPr>
        <a:xfrm>
          <a:off x="0" y="0"/>
          <a:ext cx="0" cy="0"/>
          <a:chOff x="0" y="0"/>
          <a:chExt cx="0" cy="0"/>
        </a:xfrm>
      </p:grpSpPr>
      <p:sp>
        <p:nvSpPr>
          <p:cNvPr id="12" name="Plassholder for bilde 11">
            <a:extLst>
              <a:ext uri="{FF2B5EF4-FFF2-40B4-BE49-F238E27FC236}">
                <a16:creationId xmlns:a16="http://schemas.microsoft.com/office/drawing/2014/main" id="{8CBFB767-CAF2-628B-7675-91B983B225CB}"/>
              </a:ext>
            </a:extLst>
          </p:cNvPr>
          <p:cNvSpPr>
            <a:spLocks noGrp="1"/>
          </p:cNvSpPr>
          <p:nvPr>
            <p:ph type="pic" sz="quarter" idx="13"/>
          </p:nvPr>
        </p:nvSpPr>
        <p:spPr>
          <a:xfrm>
            <a:off x="1981200" y="0"/>
            <a:ext cx="10210798" cy="5067300"/>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rtlCol="0"/>
          <a:lstStyle/>
          <a:p>
            <a:pPr rtl="0"/>
            <a:r>
              <a:rPr lang="nb-no"/>
              <a:t>Klikk ikonet for å legge til bilde</a:t>
            </a:r>
          </a:p>
        </p:txBody>
      </p:sp>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p>
            <a:pPr rtl="0"/>
            <a:fld id="{09E58DE0-2D5A-4C5D-BB9F-60B17AEDD2D8}" type="datetimeFigureOut">
              <a:rPr lang="en-US" smtClean="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p>
            <a:pPr rtl="0"/>
            <a:fld id="{B37E107C-2248-4498-B52C-AA96C672919A}" type="slidenum">
              <a:rPr lang="en-US" smtClean="0"/>
              <a:t>‹#›</a:t>
            </a:fld>
            <a:endParaRPr lang="en-US"/>
          </a:p>
        </p:txBody>
      </p:sp>
      <p:sp>
        <p:nvSpPr>
          <p:cNvPr id="3" name="Plassholder for innhold 2">
            <a:extLst>
              <a:ext uri="{FF2B5EF4-FFF2-40B4-BE49-F238E27FC236}">
                <a16:creationId xmlns:a16="http://schemas.microsoft.com/office/drawing/2014/main" id="{88C81FA8-039D-4BAF-8AAB-7B6616AFEEC6}"/>
              </a:ext>
            </a:extLst>
          </p:cNvPr>
          <p:cNvSpPr>
            <a:spLocks noGrp="1"/>
          </p:cNvSpPr>
          <p:nvPr>
            <p:ph idx="1"/>
          </p:nvPr>
        </p:nvSpPr>
        <p:spPr>
          <a:xfrm>
            <a:off x="1893695" y="5560042"/>
            <a:ext cx="8279006" cy="650256"/>
          </a:xfrm>
        </p:spPr>
        <p:txBody>
          <a:bodyPr rtlCol="0"/>
          <a:lstStyle>
            <a:lvl1pPr marL="0" indent="0" algn="l">
              <a:buNone/>
              <a:defRPr lang="en-US" sz="2000" kern="1200" dirty="0">
                <a:solidFill>
                  <a:srgbClr val="FFFFFF"/>
                </a:solidFill>
                <a:effectLst>
                  <a:outerShdw blurRad="38100" dist="38100" dir="2700000" algn="tl">
                    <a:srgbClr val="000000">
                      <a:alpha val="43137"/>
                    </a:srgbClr>
                  </a:outerShdw>
                </a:effectLst>
                <a:latin typeface="+mn-lt"/>
                <a:ea typeface="+mn-ea"/>
                <a:cs typeface="+mn-cs"/>
              </a:defRPr>
            </a:lvl1pPr>
            <a:lvl2pPr algn="r">
              <a:defRPr/>
            </a:lvl2pPr>
            <a:lvl3pPr algn="r">
              <a:defRPr/>
            </a:lvl3pPr>
            <a:lvl4pPr algn="r">
              <a:defRPr/>
            </a:lvl4pPr>
            <a:lvl5pPr algn="r">
              <a:defRPr/>
            </a:lvl5pPr>
          </a:lstStyle>
          <a:p>
            <a:pPr lvl="0" rtl="0"/>
            <a:r>
              <a:rPr lang="nb-no"/>
              <a:t>Klikk for å redigere tekststiler i malen</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914400" y="647701"/>
            <a:ext cx="5181600" cy="2595563"/>
          </a:xfrm>
        </p:spPr>
        <p:txBody>
          <a:bodyPr rtlCol="0" anchor="t">
            <a:normAutofit/>
          </a:bodyPr>
          <a:lstStyle>
            <a:lvl1pPr algn="l">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29538610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oppstilt bildeoppsett 1">
    <p:spTree>
      <p:nvGrpSpPr>
        <p:cNvPr id="1" name=""/>
        <p:cNvGrpSpPr/>
        <p:nvPr/>
      </p:nvGrpSpPr>
      <p:grpSpPr>
        <a:xfrm>
          <a:off x="0" y="0"/>
          <a:ext cx="0" cy="0"/>
          <a:chOff x="0" y="0"/>
          <a:chExt cx="0" cy="0"/>
        </a:xfrm>
      </p:grpSpPr>
      <p:sp>
        <p:nvSpPr>
          <p:cNvPr id="12" name="Plassholder for bilde 11">
            <a:extLst>
              <a:ext uri="{FF2B5EF4-FFF2-40B4-BE49-F238E27FC236}">
                <a16:creationId xmlns:a16="http://schemas.microsoft.com/office/drawing/2014/main" id="{8CBFB767-CAF2-628B-7675-91B983B225CB}"/>
              </a:ext>
            </a:extLst>
          </p:cNvPr>
          <p:cNvSpPr>
            <a:spLocks noGrp="1"/>
          </p:cNvSpPr>
          <p:nvPr>
            <p:ph type="pic" sz="quarter" idx="13"/>
          </p:nvPr>
        </p:nvSpPr>
        <p:spPr>
          <a:xfrm>
            <a:off x="0" y="0"/>
            <a:ext cx="12192000" cy="4193427"/>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rtlCol="0"/>
          <a:lstStyle/>
          <a:p>
            <a:pPr rtl="0"/>
            <a:r>
              <a:rPr lang="nb-no"/>
              <a:t>Klikk ikonet for å legge til bilde</a:t>
            </a:r>
          </a:p>
        </p:txBody>
      </p:sp>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p>
            <a:pPr rtl="0"/>
            <a:fld id="{09E58DE0-2D5A-4C5D-BB9F-60B17AEDD2D8}" type="datetimeFigureOut">
              <a:rPr lang="en-US" smtClean="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p>
            <a:pPr rtl="0"/>
            <a:fld id="{B37E107C-2248-4498-B52C-AA96C672919A}" type="slidenum">
              <a:rPr lang="en-US" smtClean="0"/>
              <a:t>‹#›</a:t>
            </a:fld>
            <a:endParaRPr lang="en-US"/>
          </a:p>
        </p:txBody>
      </p:sp>
      <p:sp>
        <p:nvSpPr>
          <p:cNvPr id="9" name="Plassholder for innhold 2">
            <a:extLst>
              <a:ext uri="{FF2B5EF4-FFF2-40B4-BE49-F238E27FC236}">
                <a16:creationId xmlns:a16="http://schemas.microsoft.com/office/drawing/2014/main" id="{DE27908E-38A7-B900-61E8-3AB5DD08621C}"/>
              </a:ext>
            </a:extLst>
          </p:cNvPr>
          <p:cNvSpPr>
            <a:spLocks noGrp="1"/>
          </p:cNvSpPr>
          <p:nvPr>
            <p:ph idx="14"/>
          </p:nvPr>
        </p:nvSpPr>
        <p:spPr>
          <a:xfrm>
            <a:off x="6096000" y="4672013"/>
            <a:ext cx="5448300" cy="1538287"/>
          </a:xfrm>
        </p:spPr>
        <p:txBody>
          <a:bodyPr rtlCol="0" anchor="t">
            <a:normAutofit fontScale="85000" lnSpcReduction="10000"/>
          </a:bodyPr>
          <a:lstStyle/>
          <a:p>
            <a:pPr marL="0" lvl="0" indent="0" algn="r" rtl="0">
              <a:buNone/>
            </a:pPr>
            <a:r>
              <a:rPr lang="nb-no" sz="2000"/>
              <a:t>Klikk for å redigere tekststiler i malen</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652372" y="1712200"/>
            <a:ext cx="6019892" cy="1896956"/>
          </a:xfrm>
        </p:spPr>
        <p:txBody>
          <a:bodyPr rtlCol="0" anchor="t">
            <a:normAutofit/>
          </a:bodyPr>
          <a:lstStyle>
            <a:lvl1pPr algn="l">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416520657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Oppsett med tre bilder">
    <p:spTree>
      <p:nvGrpSpPr>
        <p:cNvPr id="1" name=""/>
        <p:cNvGrpSpPr/>
        <p:nvPr/>
      </p:nvGrpSpPr>
      <p:grpSpPr>
        <a:xfrm>
          <a:off x="0" y="0"/>
          <a:ext cx="0" cy="0"/>
          <a:chOff x="0" y="0"/>
          <a:chExt cx="0" cy="0"/>
        </a:xfrm>
      </p:grpSpPr>
      <p:sp>
        <p:nvSpPr>
          <p:cNvPr id="14" name="Plassholder for bilde 13">
            <a:extLst>
              <a:ext uri="{FF2B5EF4-FFF2-40B4-BE49-F238E27FC236}">
                <a16:creationId xmlns:a16="http://schemas.microsoft.com/office/drawing/2014/main" id="{C862F182-2E5E-6FE9-60FC-DE6FE1129C8D}"/>
              </a:ext>
            </a:extLst>
          </p:cNvPr>
          <p:cNvSpPr>
            <a:spLocks noGrp="1"/>
          </p:cNvSpPr>
          <p:nvPr>
            <p:ph type="pic" sz="quarter" idx="13"/>
          </p:nvPr>
        </p:nvSpPr>
        <p:spPr>
          <a:xfrm>
            <a:off x="0" y="-14068"/>
            <a:ext cx="1981199" cy="2369154"/>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vert="horz" lIns="91440" tIns="45720" rIns="91440" bIns="45720" rtlCol="0">
            <a:normAutofit/>
          </a:bodyPr>
          <a:lstStyle>
            <a:lvl1pPr>
              <a:defRPr lang="en-US"/>
            </a:lvl1pPr>
          </a:lstStyle>
          <a:p>
            <a:pPr lvl="0" rtl="0"/>
            <a:r>
              <a:rPr lang="nb-no"/>
              <a:t>Klikk ikonet for å legge til bilde</a:t>
            </a:r>
          </a:p>
        </p:txBody>
      </p:sp>
      <p:sp>
        <p:nvSpPr>
          <p:cNvPr id="15" name="Plassholder for bilde 13">
            <a:extLst>
              <a:ext uri="{FF2B5EF4-FFF2-40B4-BE49-F238E27FC236}">
                <a16:creationId xmlns:a16="http://schemas.microsoft.com/office/drawing/2014/main" id="{7A4CD5C1-08C3-FFD4-3750-5118BD595B58}"/>
              </a:ext>
            </a:extLst>
          </p:cNvPr>
          <p:cNvSpPr>
            <a:spLocks noGrp="1"/>
          </p:cNvSpPr>
          <p:nvPr>
            <p:ph type="pic" sz="quarter" idx="14"/>
          </p:nvPr>
        </p:nvSpPr>
        <p:spPr>
          <a:xfrm>
            <a:off x="2014107" y="-14068"/>
            <a:ext cx="4081889" cy="4776568"/>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rtlCol="0"/>
          <a:lstStyle/>
          <a:p>
            <a:pPr rtl="0"/>
            <a:r>
              <a:rPr lang="nb-no"/>
              <a:t>Klikk ikonet for å legge til bilde</a:t>
            </a:r>
          </a:p>
        </p:txBody>
      </p:sp>
      <p:sp>
        <p:nvSpPr>
          <p:cNvPr id="21" name="Plassholder for bilde 13">
            <a:extLst>
              <a:ext uri="{FF2B5EF4-FFF2-40B4-BE49-F238E27FC236}">
                <a16:creationId xmlns:a16="http://schemas.microsoft.com/office/drawing/2014/main" id="{7602ECA3-A6A7-A875-18FE-E3C4A0E589CA}"/>
              </a:ext>
            </a:extLst>
          </p:cNvPr>
          <p:cNvSpPr>
            <a:spLocks noGrp="1"/>
          </p:cNvSpPr>
          <p:nvPr>
            <p:ph type="pic" sz="quarter" idx="16"/>
          </p:nvPr>
        </p:nvSpPr>
        <p:spPr>
          <a:xfrm>
            <a:off x="-5583" y="2405123"/>
            <a:ext cx="1981199" cy="2357377"/>
          </a:xfrm>
          <a:blipFill dpi="0" rotWithShape="1">
            <a:blip r:embed="rId2">
              <a:alphaModFix amt="70000"/>
              <a:extLst>
                <a:ext uri="{28A0092B-C50C-407E-A947-70E740481C1C}">
                  <a14:useLocalDpi xmlns:a14="http://schemas.microsoft.com/office/drawing/2010/main" val="0"/>
                </a:ext>
              </a:extLst>
            </a:blip>
            <a:srcRect/>
            <a:stretch>
              <a:fillRect/>
            </a:stretch>
          </a:blipFill>
        </p:spPr>
        <p:txBody>
          <a:bodyPr vert="horz" lIns="91440" tIns="45720" rIns="91440" bIns="45720" rtlCol="0">
            <a:normAutofit/>
          </a:bodyPr>
          <a:lstStyle>
            <a:lvl1pPr>
              <a:defRPr lang="en-US"/>
            </a:lvl1pPr>
          </a:lstStyle>
          <a:p>
            <a:pPr lvl="0" rtl="0"/>
            <a:r>
              <a:rPr lang="nb-no"/>
              <a:t>Klikk ikonet for å legge til bilde</a:t>
            </a:r>
          </a:p>
        </p:txBody>
      </p:sp>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p>
            <a:pPr rtl="0"/>
            <a:fld id="{09E58DE0-2D5A-4C5D-BB9F-60B17AEDD2D8}" type="datetimeFigureOut">
              <a:rPr lang="en-US" smtClean="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p>
            <a:pPr rtl="0"/>
            <a:fld id="{B37E107C-2248-4498-B52C-AA96C672919A}" type="slidenum">
              <a:rPr lang="en-US" smtClean="0"/>
              <a:t>‹#›</a:t>
            </a:fld>
            <a:endParaRPr lang="en-US"/>
          </a:p>
        </p:txBody>
      </p:sp>
      <p:sp>
        <p:nvSpPr>
          <p:cNvPr id="3" name="Plassholder for innhold 2">
            <a:extLst>
              <a:ext uri="{FF2B5EF4-FFF2-40B4-BE49-F238E27FC236}">
                <a16:creationId xmlns:a16="http://schemas.microsoft.com/office/drawing/2014/main" id="{88C81FA8-039D-4BAF-8AAB-7B6616AFEEC6}"/>
              </a:ext>
            </a:extLst>
          </p:cNvPr>
          <p:cNvSpPr>
            <a:spLocks noGrp="1"/>
          </p:cNvSpPr>
          <p:nvPr>
            <p:ph idx="1"/>
          </p:nvPr>
        </p:nvSpPr>
        <p:spPr>
          <a:xfrm>
            <a:off x="7119642" y="2874837"/>
            <a:ext cx="4157958" cy="3068763"/>
          </a:xfrm>
        </p:spPr>
        <p:txBody>
          <a:bodyPr rtlCol="0"/>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5298675" y="664670"/>
            <a:ext cx="5978925" cy="1700765"/>
          </a:xfrm>
        </p:spPr>
        <p:txBody>
          <a:bodyPr rtlCol="0">
            <a:normAutofit/>
          </a:bodyPr>
          <a:lstStyle>
            <a:lvl1pPr algn="l">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7951301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Oppsett med tre bilder 2">
    <p:spTree>
      <p:nvGrpSpPr>
        <p:cNvPr id="1" name=""/>
        <p:cNvGrpSpPr/>
        <p:nvPr/>
      </p:nvGrpSpPr>
      <p:grpSpPr>
        <a:xfrm>
          <a:off x="0" y="0"/>
          <a:ext cx="0" cy="0"/>
          <a:chOff x="0" y="0"/>
          <a:chExt cx="0" cy="0"/>
        </a:xfrm>
      </p:grpSpPr>
      <p:sp>
        <p:nvSpPr>
          <p:cNvPr id="14" name="Plassholder for bilde 13">
            <a:extLst>
              <a:ext uri="{FF2B5EF4-FFF2-40B4-BE49-F238E27FC236}">
                <a16:creationId xmlns:a16="http://schemas.microsoft.com/office/drawing/2014/main" id="{C862F182-2E5E-6FE9-60FC-DE6FE1129C8D}"/>
              </a:ext>
            </a:extLst>
          </p:cNvPr>
          <p:cNvSpPr>
            <a:spLocks noGrp="1"/>
          </p:cNvSpPr>
          <p:nvPr>
            <p:ph type="pic" sz="quarter" idx="13"/>
          </p:nvPr>
        </p:nvSpPr>
        <p:spPr>
          <a:xfrm>
            <a:off x="4076699" y="0"/>
            <a:ext cx="2683775" cy="2836282"/>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15" name="Plassholder for bilde 13">
            <a:extLst>
              <a:ext uri="{FF2B5EF4-FFF2-40B4-BE49-F238E27FC236}">
                <a16:creationId xmlns:a16="http://schemas.microsoft.com/office/drawing/2014/main" id="{7A4CD5C1-08C3-FFD4-3750-5118BD595B58}"/>
              </a:ext>
            </a:extLst>
          </p:cNvPr>
          <p:cNvSpPr>
            <a:spLocks noGrp="1"/>
          </p:cNvSpPr>
          <p:nvPr>
            <p:ph type="pic" sz="quarter" idx="14"/>
          </p:nvPr>
        </p:nvSpPr>
        <p:spPr>
          <a:xfrm>
            <a:off x="6793074" y="0"/>
            <a:ext cx="2683775" cy="2836282"/>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12" name="Plassholder for bilde 13">
            <a:extLst>
              <a:ext uri="{FF2B5EF4-FFF2-40B4-BE49-F238E27FC236}">
                <a16:creationId xmlns:a16="http://schemas.microsoft.com/office/drawing/2014/main" id="{846440B9-87D8-A71E-771E-6771EF88B865}"/>
              </a:ext>
            </a:extLst>
          </p:cNvPr>
          <p:cNvSpPr>
            <a:spLocks noGrp="1"/>
          </p:cNvSpPr>
          <p:nvPr>
            <p:ph type="pic" sz="quarter" idx="16"/>
          </p:nvPr>
        </p:nvSpPr>
        <p:spPr>
          <a:xfrm>
            <a:off x="9506949" y="0"/>
            <a:ext cx="2685051" cy="2836282"/>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p>
            <a:pPr rtl="0"/>
            <a:fld id="{09E58DE0-2D5A-4C5D-BB9F-60B17AEDD2D8}" type="datetimeFigureOut">
              <a:rPr lang="en-US" smtClean="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p>
            <a:pPr rtl="0"/>
            <a:fld id="{B37E107C-2248-4498-B52C-AA96C672919A}" type="slidenum">
              <a:rPr lang="en-US" smtClean="0"/>
              <a:t>‹#›</a:t>
            </a:fld>
            <a:endParaRPr lang="en-US"/>
          </a:p>
        </p:txBody>
      </p:sp>
      <p:sp>
        <p:nvSpPr>
          <p:cNvPr id="3" name="Plassholder for innhold 2">
            <a:extLst>
              <a:ext uri="{FF2B5EF4-FFF2-40B4-BE49-F238E27FC236}">
                <a16:creationId xmlns:a16="http://schemas.microsoft.com/office/drawing/2014/main" id="{88C81FA8-039D-4BAF-8AAB-7B6616AFEEC6}"/>
              </a:ext>
            </a:extLst>
          </p:cNvPr>
          <p:cNvSpPr>
            <a:spLocks noGrp="1"/>
          </p:cNvSpPr>
          <p:nvPr>
            <p:ph idx="1"/>
          </p:nvPr>
        </p:nvSpPr>
        <p:spPr>
          <a:xfrm>
            <a:off x="4076699" y="3429000"/>
            <a:ext cx="6079577" cy="2781300"/>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652371" y="647700"/>
            <a:ext cx="4839928" cy="1880755"/>
          </a:xfrm>
        </p:spPr>
        <p:txBody>
          <a:bodyPr rtlCol="0">
            <a:noAutofit/>
          </a:bodyPr>
          <a:lstStyle>
            <a:lvl1pPr algn="l">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18243091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Oppsett med tre bilder 3">
    <p:bg>
      <p:bgPr>
        <a:solidFill>
          <a:schemeClr val="bg1"/>
        </a:solidFill>
        <a:effectLst/>
      </p:bgPr>
    </p:bg>
    <p:spTree>
      <p:nvGrpSpPr>
        <p:cNvPr id="1" name=""/>
        <p:cNvGrpSpPr/>
        <p:nvPr/>
      </p:nvGrpSpPr>
      <p:grpSpPr>
        <a:xfrm>
          <a:off x="0" y="0"/>
          <a:ext cx="0" cy="0"/>
          <a:chOff x="0" y="0"/>
          <a:chExt cx="0" cy="0"/>
        </a:xfrm>
      </p:grpSpPr>
      <p:sp>
        <p:nvSpPr>
          <p:cNvPr id="15" name="Plassholder for bilde 12">
            <a:extLst>
              <a:ext uri="{FF2B5EF4-FFF2-40B4-BE49-F238E27FC236}">
                <a16:creationId xmlns:a16="http://schemas.microsoft.com/office/drawing/2014/main" id="{2373D9BC-90A4-4F94-BD50-9CCB055EE805}"/>
              </a:ext>
            </a:extLst>
          </p:cNvPr>
          <p:cNvSpPr>
            <a:spLocks noGrp="1"/>
          </p:cNvSpPr>
          <p:nvPr>
            <p:ph type="pic" sz="quarter" idx="16"/>
          </p:nvPr>
        </p:nvSpPr>
        <p:spPr>
          <a:xfrm>
            <a:off x="8188622" y="3459747"/>
            <a:ext cx="4003378" cy="3398253"/>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14" name="Plassholder for bilde 12">
            <a:extLst>
              <a:ext uri="{FF2B5EF4-FFF2-40B4-BE49-F238E27FC236}">
                <a16:creationId xmlns:a16="http://schemas.microsoft.com/office/drawing/2014/main" id="{1C768CD2-5235-9975-0B69-EDC3C9DA66EF}"/>
              </a:ext>
            </a:extLst>
          </p:cNvPr>
          <p:cNvSpPr>
            <a:spLocks noGrp="1"/>
          </p:cNvSpPr>
          <p:nvPr>
            <p:ph type="pic" sz="quarter" idx="15"/>
          </p:nvPr>
        </p:nvSpPr>
        <p:spPr>
          <a:xfrm>
            <a:off x="8188622" y="0"/>
            <a:ext cx="4003378" cy="3398253"/>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13" name="Plassholder for bilde 12">
            <a:extLst>
              <a:ext uri="{FF2B5EF4-FFF2-40B4-BE49-F238E27FC236}">
                <a16:creationId xmlns:a16="http://schemas.microsoft.com/office/drawing/2014/main" id="{E665258A-9629-D734-D3AE-AF4576FA5532}"/>
              </a:ext>
            </a:extLst>
          </p:cNvPr>
          <p:cNvSpPr>
            <a:spLocks noGrp="1"/>
          </p:cNvSpPr>
          <p:nvPr>
            <p:ph type="pic" sz="quarter" idx="14"/>
          </p:nvPr>
        </p:nvSpPr>
        <p:spPr>
          <a:xfrm>
            <a:off x="0" y="-8201"/>
            <a:ext cx="8126413" cy="6866201"/>
          </a:xfrm>
          <a:blipFill>
            <a:blip r:embed="rId2">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dirty="0"/>
            </a:lvl1pPr>
          </a:lstStyle>
          <a:p>
            <a:pPr marL="0" lvl="0" indent="0" rtl="0">
              <a:lnSpc>
                <a:spcPct val="150000"/>
              </a:lnSpc>
              <a:buFontTx/>
              <a:buNone/>
            </a:pPr>
            <a:r>
              <a:rPr lang="nb-no"/>
              <a:t>Klikk ikonet for å legge til bilde</a:t>
            </a:r>
            <a:endParaRPr lang="en-US" dirty="0"/>
          </a:p>
        </p:txBody>
      </p:sp>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lvl1pPr>
              <a:defRPr>
                <a:solidFill>
                  <a:schemeClr val="bg1"/>
                </a:solidFill>
              </a:defRPr>
            </a:lvl1pPr>
          </a:lstStyle>
          <a:p>
            <a:pPr rtl="0"/>
            <a:fld id="{09E58DE0-2D5A-4C5D-BB9F-60B17AEDD2D8}" type="datetimeFigureOut">
              <a:rPr lang="en-US" smtClean="0"/>
              <a:pPr rtl="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lvl1pPr>
              <a:defRPr>
                <a:solidFill>
                  <a:schemeClr val="bg1"/>
                </a:solidFill>
              </a:defRPr>
            </a:lvl1pPr>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lvl1pPr>
              <a:defRPr>
                <a:solidFill>
                  <a:schemeClr val="bg1"/>
                </a:solidFill>
              </a:defRPr>
            </a:lvl1pPr>
          </a:lstStyle>
          <a:p>
            <a:pPr rtl="0"/>
            <a:fld id="{B37E107C-2248-4498-B52C-AA96C672919A}" type="slidenum">
              <a:rPr lang="en-US" smtClean="0"/>
              <a:pPr/>
              <a:t>‹#›</a:t>
            </a:fld>
            <a:endParaRPr lang="en-US"/>
          </a:p>
        </p:txBody>
      </p:sp>
      <p:sp>
        <p:nvSpPr>
          <p:cNvPr id="3" name="Plassholder for innhold 2">
            <a:extLst>
              <a:ext uri="{FF2B5EF4-FFF2-40B4-BE49-F238E27FC236}">
                <a16:creationId xmlns:a16="http://schemas.microsoft.com/office/drawing/2014/main" id="{88C81FA8-039D-4BAF-8AAB-7B6616AFEEC6}"/>
              </a:ext>
            </a:extLst>
          </p:cNvPr>
          <p:cNvSpPr>
            <a:spLocks noGrp="1"/>
          </p:cNvSpPr>
          <p:nvPr>
            <p:ph idx="1"/>
          </p:nvPr>
        </p:nvSpPr>
        <p:spPr>
          <a:xfrm>
            <a:off x="652371" y="5075225"/>
            <a:ext cx="3424329" cy="926020"/>
          </a:xfrm>
        </p:spPr>
        <p:txBody>
          <a:bodyPr rtlCol="0"/>
          <a:lstStyle>
            <a:lvl1pPr marL="0" indent="0">
              <a:buNone/>
              <a:defRPr lang="en-US" sz="2000" kern="1200" dirty="0">
                <a:solidFill>
                  <a:srgbClr val="FFFFFF"/>
                </a:solidFill>
                <a:effectLst>
                  <a:outerShdw blurRad="38100" dist="38100" dir="2700000" algn="tl">
                    <a:srgbClr val="000000">
                      <a:alpha val="43137"/>
                    </a:srgbClr>
                  </a:outerShdw>
                </a:effectLst>
                <a:latin typeface="+mn-lt"/>
                <a:ea typeface="+mn-ea"/>
                <a:cs typeface="+mn-cs"/>
              </a:defRPr>
            </a:lvl1pPr>
            <a:lvl2pPr marL="228600" indent="0">
              <a:buNone/>
              <a:defRPr lang="en-US" sz="2000" kern="1200" dirty="0">
                <a:solidFill>
                  <a:srgbClr val="FFFFFF"/>
                </a:solidFill>
                <a:effectLst>
                  <a:outerShdw blurRad="38100" dist="38100" dir="2700000" algn="tl">
                    <a:srgbClr val="000000">
                      <a:alpha val="43137"/>
                    </a:srgbClr>
                  </a:outerShdw>
                </a:effectLst>
                <a:latin typeface="+mn-lt"/>
                <a:ea typeface="+mn-ea"/>
                <a:cs typeface="+mn-cs"/>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nb-no"/>
              <a:t>Klikk for å redigere tekststiler i malen</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647700" y="1327355"/>
            <a:ext cx="4152900" cy="3435144"/>
          </a:xfrm>
        </p:spPr>
        <p:txBody>
          <a:bodyPr rtlCol="0">
            <a:normAutofit/>
          </a:bodyPr>
          <a:lstStyle>
            <a:lvl1pPr>
              <a:defRPr sz="4000">
                <a:solidFill>
                  <a:schemeClr val="bg1"/>
                </a:solidFill>
                <a:highlight>
                  <a:srgbClr val="000000"/>
                </a:highlight>
              </a:defRPr>
            </a:lvl1pPr>
          </a:lstStyle>
          <a:p>
            <a:pPr rtl="0"/>
            <a:r>
              <a:rPr lang="nb-no"/>
              <a:t>Klikk for å redigere tittelstil i malen</a:t>
            </a:r>
          </a:p>
        </p:txBody>
      </p:sp>
    </p:spTree>
    <p:extLst>
      <p:ext uri="{BB962C8B-B14F-4D97-AF65-F5344CB8AC3E}">
        <p14:creationId xmlns:p14="http://schemas.microsoft.com/office/powerpoint/2010/main" val="252040888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Midtstilt innhold">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7727357F-46A1-493A-A5E4-1D7FAE5B9960}"/>
              </a:ext>
            </a:extLst>
          </p:cNvPr>
          <p:cNvSpPr>
            <a:spLocks noGrp="1"/>
          </p:cNvSpPr>
          <p:nvPr>
            <p:ph type="dt" sz="half" idx="10"/>
          </p:nvPr>
        </p:nvSpPr>
        <p:spPr/>
        <p:txBody>
          <a:bodyPr rtlCol="0"/>
          <a:lstStyle/>
          <a:p>
            <a:pPr rtl="0"/>
            <a:fld id="{09E58DE0-2D5A-4C5D-BB9F-60B17AEDD2D8}" type="datetimeFigureOut">
              <a:rPr lang="en-US" smtClean="0"/>
              <a:t>1/30/2026</a:t>
            </a:fld>
            <a:endParaRPr lang="en-US"/>
          </a:p>
        </p:txBody>
      </p:sp>
      <p:sp>
        <p:nvSpPr>
          <p:cNvPr id="5" name="Plassholder for bunntekst 4">
            <a:extLst>
              <a:ext uri="{FF2B5EF4-FFF2-40B4-BE49-F238E27FC236}">
                <a16:creationId xmlns:a16="http://schemas.microsoft.com/office/drawing/2014/main" id="{C57277BC-26F9-4B14-A2DC-C7575C5A6393}"/>
              </a:ext>
            </a:extLst>
          </p:cNvPr>
          <p:cNvSpPr>
            <a:spLocks noGrp="1"/>
          </p:cNvSpPr>
          <p:nvPr>
            <p:ph type="ftr" sz="quarter" idx="11"/>
          </p:nvPr>
        </p:nvSpPr>
        <p:spPr/>
        <p:txBody>
          <a:bodyPr rtlCol="0"/>
          <a:lstStyle/>
          <a:p>
            <a:pPr rtl="0"/>
            <a:endParaRPr lang="en-US"/>
          </a:p>
        </p:txBody>
      </p:sp>
      <p:sp>
        <p:nvSpPr>
          <p:cNvPr id="6" name="Plassholder for lysbildenummer 5">
            <a:extLst>
              <a:ext uri="{FF2B5EF4-FFF2-40B4-BE49-F238E27FC236}">
                <a16:creationId xmlns:a16="http://schemas.microsoft.com/office/drawing/2014/main" id="{107BC3FF-EE25-45FB-A7A8-AAA522F70748}"/>
              </a:ext>
            </a:extLst>
          </p:cNvPr>
          <p:cNvSpPr>
            <a:spLocks noGrp="1"/>
          </p:cNvSpPr>
          <p:nvPr>
            <p:ph type="sldNum" sz="quarter" idx="12"/>
          </p:nvPr>
        </p:nvSpPr>
        <p:spPr/>
        <p:txBody>
          <a:bodyPr rtlCol="0"/>
          <a:lstStyle/>
          <a:p>
            <a:pPr rtl="0"/>
            <a:fld id="{B37E107C-2248-4498-B52C-AA96C672919A}" type="slidenum">
              <a:rPr lang="en-US" smtClean="0"/>
              <a:t>‹#›</a:t>
            </a:fld>
            <a:endParaRPr lang="en-US"/>
          </a:p>
        </p:txBody>
      </p:sp>
      <p:sp>
        <p:nvSpPr>
          <p:cNvPr id="3" name="Plassholder for innhold 2">
            <a:extLst>
              <a:ext uri="{FF2B5EF4-FFF2-40B4-BE49-F238E27FC236}">
                <a16:creationId xmlns:a16="http://schemas.microsoft.com/office/drawing/2014/main" id="{88C81FA8-039D-4BAF-8AAB-7B6616AFEEC6}"/>
              </a:ext>
            </a:extLst>
          </p:cNvPr>
          <p:cNvSpPr>
            <a:spLocks noGrp="1"/>
          </p:cNvSpPr>
          <p:nvPr>
            <p:ph idx="1"/>
          </p:nvPr>
        </p:nvSpPr>
        <p:spPr>
          <a:xfrm>
            <a:off x="2983705" y="3071903"/>
            <a:ext cx="6224587" cy="2871695"/>
          </a:xfrm>
        </p:spPr>
        <p:txBody>
          <a:bodyPr rtlCol="0"/>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9B0FF197-4D72-4945-8068-57D52018E6C9}"/>
              </a:ext>
            </a:extLst>
          </p:cNvPr>
          <p:cNvSpPr>
            <a:spLocks noGrp="1"/>
          </p:cNvSpPr>
          <p:nvPr>
            <p:ph type="title"/>
          </p:nvPr>
        </p:nvSpPr>
        <p:spPr>
          <a:xfrm>
            <a:off x="2983705" y="1255056"/>
            <a:ext cx="6224588" cy="1451820"/>
          </a:xfrm>
        </p:spPr>
        <p:txBody>
          <a:bodyPr rtlCol="0">
            <a:no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4123716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eloverskrift">
    <p:bg>
      <p:bgRef idx="1001">
        <a:schemeClr val="bg1"/>
      </p:bgRef>
    </p:bg>
    <p:spTree>
      <p:nvGrpSpPr>
        <p:cNvPr id="1" name=""/>
        <p:cNvGrpSpPr/>
        <p:nvPr/>
      </p:nvGrpSpPr>
      <p:grpSpPr>
        <a:xfrm>
          <a:off x="0" y="0"/>
          <a:ext cx="0" cy="0"/>
          <a:chOff x="0" y="0"/>
          <a:chExt cx="0" cy="0"/>
        </a:xfrm>
      </p:grpSpPr>
      <p:sp>
        <p:nvSpPr>
          <p:cNvPr id="4" name="Plassholder for dato 3">
            <a:extLst>
              <a:ext uri="{FF2B5EF4-FFF2-40B4-BE49-F238E27FC236}">
                <a16:creationId xmlns:a16="http://schemas.microsoft.com/office/drawing/2014/main" id="{EAE2DAFA-435E-AAF9-8B67-495E5AFDCD91}"/>
              </a:ext>
            </a:extLst>
          </p:cNvPr>
          <p:cNvSpPr>
            <a:spLocks noGrp="1"/>
          </p:cNvSpPr>
          <p:nvPr>
            <p:ph type="dt" sz="half" idx="10"/>
          </p:nvPr>
        </p:nvSpPr>
        <p:spPr/>
        <p:txBody>
          <a:bodyPr rtlCol="0"/>
          <a:lstStyle/>
          <a:p>
            <a:pPr rtl="0"/>
            <a:r>
              <a:rPr lang="en-US"/>
              <a:t>2/24/2025</a:t>
            </a:r>
          </a:p>
        </p:txBody>
      </p:sp>
      <p:sp>
        <p:nvSpPr>
          <p:cNvPr id="5" name="Plassholder for bunntekst 4">
            <a:extLst>
              <a:ext uri="{FF2B5EF4-FFF2-40B4-BE49-F238E27FC236}">
                <a16:creationId xmlns:a16="http://schemas.microsoft.com/office/drawing/2014/main" id="{5B407A58-3351-E479-1A0C-2FF49FA42707}"/>
              </a:ext>
            </a:extLst>
          </p:cNvPr>
          <p:cNvSpPr>
            <a:spLocks noGrp="1"/>
          </p:cNvSpPr>
          <p:nvPr>
            <p:ph type="ftr" sz="quarter" idx="11"/>
          </p:nvPr>
        </p:nvSpPr>
        <p:spPr/>
        <p:txBody>
          <a:bodyPr rtlCol="0"/>
          <a:lstStyle/>
          <a:p>
            <a:pPr rtl="0"/>
            <a:r>
              <a:rPr lang="nb-no"/>
              <a:t>Bunnteksteksempel</a:t>
            </a:r>
          </a:p>
        </p:txBody>
      </p:sp>
      <p:sp>
        <p:nvSpPr>
          <p:cNvPr id="6" name="Plassholder for lysbildenumm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3" name="Undertittel 2">
            <a:extLst>
              <a:ext uri="{FF2B5EF4-FFF2-40B4-BE49-F238E27FC236}">
                <a16:creationId xmlns:a16="http://schemas.microsoft.com/office/drawing/2014/main" id="{2BDC76B8-60F6-62D3-9F73-E81662203017}"/>
              </a:ext>
            </a:extLst>
          </p:cNvPr>
          <p:cNvSpPr>
            <a:spLocks noGrp="1"/>
          </p:cNvSpPr>
          <p:nvPr>
            <p:ph type="subTitle" idx="1"/>
          </p:nvPr>
        </p:nvSpPr>
        <p:spPr>
          <a:xfrm>
            <a:off x="265176" y="484632"/>
            <a:ext cx="7772400" cy="594360"/>
          </a:xfrm>
        </p:spPr>
        <p:txBody>
          <a:bodyPr rtlCol="0" anchor="t">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b-no"/>
              <a:t>Klikk for å redigere undertittelstil i malen</a:t>
            </a:r>
          </a:p>
        </p:txBody>
      </p:sp>
      <p:sp>
        <p:nvSpPr>
          <p:cNvPr id="2" name="Tittel 1">
            <a:extLst>
              <a:ext uri="{FF2B5EF4-FFF2-40B4-BE49-F238E27FC236}">
                <a16:creationId xmlns:a16="http://schemas.microsoft.com/office/drawing/2014/main" id="{E4336E9A-8E96-CD8C-7598-F87632CD81CF}"/>
              </a:ext>
            </a:extLst>
          </p:cNvPr>
          <p:cNvSpPr>
            <a:spLocks noGrp="1"/>
          </p:cNvSpPr>
          <p:nvPr>
            <p:ph type="ctrTitle"/>
          </p:nvPr>
        </p:nvSpPr>
        <p:spPr>
          <a:xfrm>
            <a:off x="274319" y="1801368"/>
            <a:ext cx="8602201" cy="4572000"/>
          </a:xfrm>
        </p:spPr>
        <p:txBody>
          <a:bodyPr rtlCol="0" anchor="b">
            <a:normAutofit/>
          </a:bodyPr>
          <a:lstStyle>
            <a:lvl1pPr algn="l">
              <a:defRPr sz="6000">
                <a:solidFill>
                  <a:schemeClr val="bg1"/>
                </a:solidFill>
                <a:highlight>
                  <a:srgbClr val="FFFFFF"/>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89926823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aksliste">
    <p:spTree>
      <p:nvGrpSpPr>
        <p:cNvPr id="1" name=""/>
        <p:cNvGrpSpPr/>
        <p:nvPr/>
      </p:nvGrpSpPr>
      <p:grpSpPr>
        <a:xfrm>
          <a:off x="0" y="0"/>
          <a:ext cx="0" cy="0"/>
          <a:chOff x="0" y="0"/>
          <a:chExt cx="0" cy="0"/>
        </a:xfrm>
      </p:grpSpPr>
      <p:sp>
        <p:nvSpPr>
          <p:cNvPr id="3" name="Plassholder for dato 2">
            <a:extLst>
              <a:ext uri="{FF2B5EF4-FFF2-40B4-BE49-F238E27FC236}">
                <a16:creationId xmlns:a16="http://schemas.microsoft.com/office/drawing/2014/main" id="{6CC77F2D-39D2-22F7-CF0B-39D63EBF00B7}"/>
              </a:ext>
            </a:extLst>
          </p:cNvPr>
          <p:cNvSpPr>
            <a:spLocks noGrp="1"/>
          </p:cNvSpPr>
          <p:nvPr>
            <p:ph type="dt" sz="half" idx="10"/>
          </p:nvPr>
        </p:nvSpPr>
        <p:spPr/>
        <p:txBody>
          <a:bodyPr rtlCol="0"/>
          <a:lstStyle/>
          <a:p>
            <a:pPr rtl="0"/>
            <a:r>
              <a:rPr lang="en-US"/>
              <a:t>2/24/2025</a:t>
            </a:r>
          </a:p>
        </p:txBody>
      </p:sp>
      <p:sp>
        <p:nvSpPr>
          <p:cNvPr id="4" name="Plassholder for bunntekst 3">
            <a:extLst>
              <a:ext uri="{FF2B5EF4-FFF2-40B4-BE49-F238E27FC236}">
                <a16:creationId xmlns:a16="http://schemas.microsoft.com/office/drawing/2014/main" id="{0B12CFE6-D05E-5478-B3A4-81DC4DCD7410}"/>
              </a:ext>
            </a:extLst>
          </p:cNvPr>
          <p:cNvSpPr>
            <a:spLocks noGrp="1"/>
          </p:cNvSpPr>
          <p:nvPr>
            <p:ph type="ftr" sz="quarter" idx="11"/>
          </p:nvPr>
        </p:nvSpPr>
        <p:spPr/>
        <p:txBody>
          <a:bodyPr rtlCol="0"/>
          <a:lstStyle/>
          <a:p>
            <a:pPr rtl="0"/>
            <a:r>
              <a:rPr lang="nb-no"/>
              <a:t>Bunnteksteksempel</a:t>
            </a:r>
          </a:p>
        </p:txBody>
      </p:sp>
      <p:sp>
        <p:nvSpPr>
          <p:cNvPr id="5" name="Plassholder for lysbildenummer 4">
            <a:extLst>
              <a:ext uri="{FF2B5EF4-FFF2-40B4-BE49-F238E27FC236}">
                <a16:creationId xmlns:a16="http://schemas.microsoft.com/office/drawing/2014/main" id="{626B86D3-24E1-029E-BA22-9F17F9517D65}"/>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7" name="Plassholder for innhold 6">
            <a:extLst>
              <a:ext uri="{FF2B5EF4-FFF2-40B4-BE49-F238E27FC236}">
                <a16:creationId xmlns:a16="http://schemas.microsoft.com/office/drawing/2014/main" id="{28C8B19A-6FC1-2B71-0BFB-9274CBF396B9}"/>
              </a:ext>
            </a:extLst>
          </p:cNvPr>
          <p:cNvSpPr>
            <a:spLocks noGrp="1"/>
          </p:cNvSpPr>
          <p:nvPr>
            <p:ph sz="quarter" idx="13"/>
          </p:nvPr>
        </p:nvSpPr>
        <p:spPr>
          <a:xfrm>
            <a:off x="1590261" y="2333860"/>
            <a:ext cx="7489944" cy="3689909"/>
          </a:xfrm>
        </p:spPr>
        <p:txBody>
          <a:bodyPr rtlCol="0">
            <a:normAutofit/>
          </a:bodyPr>
          <a:lstStyle>
            <a:lvl1pPr>
              <a:defRPr sz="2400"/>
            </a:lvl1pPr>
            <a:lvl2pPr>
              <a:defRPr sz="2000"/>
            </a:lvl2pPr>
            <a:lvl3pPr>
              <a:defRPr sz="1800"/>
            </a:lvl3pPr>
            <a:lvl4pPr>
              <a:defRPr sz="1600"/>
            </a:lvl4pPr>
            <a:lvl5pPr>
              <a:defRPr sz="1400"/>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endParaRPr lang="en-US" dirty="0"/>
          </a:p>
        </p:txBody>
      </p:sp>
      <p:sp>
        <p:nvSpPr>
          <p:cNvPr id="2" name="Tittel 1">
            <a:extLst>
              <a:ext uri="{FF2B5EF4-FFF2-40B4-BE49-F238E27FC236}">
                <a16:creationId xmlns:a16="http://schemas.microsoft.com/office/drawing/2014/main" id="{4E4019F8-742E-9EEF-F591-C9666AC32AF1}"/>
              </a:ext>
            </a:extLst>
          </p:cNvPr>
          <p:cNvSpPr>
            <a:spLocks noGrp="1"/>
          </p:cNvSpPr>
          <p:nvPr>
            <p:ph type="title"/>
          </p:nvPr>
        </p:nvSpPr>
        <p:spPr>
          <a:xfrm>
            <a:off x="612647" y="664108"/>
            <a:ext cx="8467558" cy="1554480"/>
          </a:xfrm>
        </p:spPr>
        <p:txBody>
          <a:bodyPr rtlCol="0" anchor="b">
            <a:normAutofit/>
          </a:bodyPr>
          <a:lstStyle>
            <a:lvl1pPr>
              <a:defRPr sz="4000">
                <a:solidFill>
                  <a:schemeClr val="bg1"/>
                </a:solidFill>
                <a:highlight>
                  <a:srgbClr val="000000"/>
                </a:highlight>
              </a:defRPr>
            </a:lvl1pPr>
          </a:lstStyle>
          <a:p>
            <a:pPr rtl="0"/>
            <a:r>
              <a:rPr lang="nb-no"/>
              <a:t>Klikk for å redigere tittelstil i malen</a:t>
            </a:r>
            <a:endParaRPr lang="en-US" dirty="0"/>
          </a:p>
        </p:txBody>
      </p:sp>
    </p:spTree>
    <p:extLst>
      <p:ext uri="{BB962C8B-B14F-4D97-AF65-F5344CB8AC3E}">
        <p14:creationId xmlns:p14="http://schemas.microsoft.com/office/powerpoint/2010/main" val="3383886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2">
    <p:bg>
      <p:bgRef idx="1001">
        <a:schemeClr val="bg1"/>
      </p:bgRef>
    </p:bg>
    <p:spTree>
      <p:nvGrpSpPr>
        <p:cNvPr id="1" name=""/>
        <p:cNvGrpSpPr/>
        <p:nvPr/>
      </p:nvGrpSpPr>
      <p:grpSpPr>
        <a:xfrm>
          <a:off x="0" y="0"/>
          <a:ext cx="0" cy="0"/>
          <a:chOff x="0" y="0"/>
          <a:chExt cx="0" cy="0"/>
        </a:xfrm>
      </p:grpSpPr>
      <p:sp>
        <p:nvSpPr>
          <p:cNvPr id="6" name="Plassholder for bilde 10">
            <a:extLst>
              <a:ext uri="{FF2B5EF4-FFF2-40B4-BE49-F238E27FC236}">
                <a16:creationId xmlns:a16="http://schemas.microsoft.com/office/drawing/2014/main" id="{EEE9D05A-2BD6-0F92-5A5D-FFA6FFF54EAD}"/>
              </a:ext>
            </a:extLst>
          </p:cNvPr>
          <p:cNvSpPr>
            <a:spLocks noGrp="1"/>
          </p:cNvSpPr>
          <p:nvPr>
            <p:ph type="pic" sz="quarter" idx="14"/>
          </p:nvPr>
        </p:nvSpPr>
        <p:spPr>
          <a:xfrm>
            <a:off x="5607050" y="0"/>
            <a:ext cx="6584950" cy="6858000"/>
          </a:xfrm>
          <a:blipFill>
            <a:blip r:embed="rId3">
              <a:alphaModFix amt="70000"/>
              <a:extLst>
                <a:ext uri="{28A0092B-C50C-407E-A947-70E740481C1C}">
                  <a14:useLocalDpi xmlns:a14="http://schemas.microsoft.com/office/drawing/2010/main" val="0"/>
                </a:ext>
              </a:extLst>
            </a:blip>
            <a:stretch>
              <a:fillRect/>
            </a:stretch>
          </a:blipFill>
        </p:spPr>
        <p:txBody>
          <a:bodyPr vert="horz" lIns="91440" tIns="0" rIns="0" bIns="0" rtlCol="0">
            <a:noAutofit/>
          </a:bodyPr>
          <a:lstStyle>
            <a:lvl1pPr>
              <a:defRPr lang="en-US" sz="2400" b="0" i="0"/>
            </a:lvl1pPr>
          </a:lstStyle>
          <a:p>
            <a:pPr marL="0" lvl="0" indent="0" rtl="0">
              <a:lnSpc>
                <a:spcPct val="150000"/>
              </a:lnSpc>
              <a:buFontTx/>
              <a:buNone/>
            </a:pPr>
            <a:r>
              <a:rPr lang="nb-no"/>
              <a:t>Klikk ikonet for å legge til bilde</a:t>
            </a:r>
          </a:p>
        </p:txBody>
      </p:sp>
      <p:sp>
        <p:nvSpPr>
          <p:cNvPr id="3" name="Plassholder for dato 2">
            <a:extLst>
              <a:ext uri="{FF2B5EF4-FFF2-40B4-BE49-F238E27FC236}">
                <a16:creationId xmlns:a16="http://schemas.microsoft.com/office/drawing/2014/main" id="{6CC77F2D-39D2-22F7-CF0B-39D63EBF00B7}"/>
              </a:ext>
            </a:extLst>
          </p:cNvPr>
          <p:cNvSpPr>
            <a:spLocks noGrp="1"/>
          </p:cNvSpPr>
          <p:nvPr>
            <p:ph type="dt" sz="half" idx="10"/>
          </p:nvPr>
        </p:nvSpPr>
        <p:spPr/>
        <p:txBody>
          <a:bodyPr rtlCol="0"/>
          <a:lstStyle/>
          <a:p>
            <a:pPr rtl="0"/>
            <a:r>
              <a:rPr lang="en-US"/>
              <a:t>2/24/2025</a:t>
            </a:r>
          </a:p>
        </p:txBody>
      </p:sp>
      <p:sp>
        <p:nvSpPr>
          <p:cNvPr id="4" name="Plassholder for bunntekst 3">
            <a:extLst>
              <a:ext uri="{FF2B5EF4-FFF2-40B4-BE49-F238E27FC236}">
                <a16:creationId xmlns:a16="http://schemas.microsoft.com/office/drawing/2014/main" id="{0B12CFE6-D05E-5478-B3A4-81DC4DCD7410}"/>
              </a:ext>
            </a:extLst>
          </p:cNvPr>
          <p:cNvSpPr>
            <a:spLocks noGrp="1"/>
          </p:cNvSpPr>
          <p:nvPr>
            <p:ph type="ftr" sz="quarter" idx="11"/>
          </p:nvPr>
        </p:nvSpPr>
        <p:spPr/>
        <p:txBody>
          <a:bodyPr rtlCol="0"/>
          <a:lstStyle/>
          <a:p>
            <a:pPr rtl="0"/>
            <a:r>
              <a:rPr lang="nb-no"/>
              <a:t>Bunnteksteksempel</a:t>
            </a:r>
          </a:p>
        </p:txBody>
      </p:sp>
      <p:sp>
        <p:nvSpPr>
          <p:cNvPr id="5" name="Plassholder for lysbildenummer 4">
            <a:extLst>
              <a:ext uri="{FF2B5EF4-FFF2-40B4-BE49-F238E27FC236}">
                <a16:creationId xmlns:a16="http://schemas.microsoft.com/office/drawing/2014/main" id="{626B86D3-24E1-029E-BA22-9F17F9517D65}"/>
              </a:ext>
            </a:extLst>
          </p:cNvPr>
          <p:cNvSpPr>
            <a:spLocks noGrp="1"/>
          </p:cNvSpPr>
          <p:nvPr>
            <p:ph type="sldNum" sz="quarter" idx="12"/>
          </p:nvPr>
        </p:nvSpPr>
        <p:spPr/>
        <p:txBody>
          <a:bodyPr rtlCol="0"/>
          <a:lstStyle/>
          <a:p>
            <a:pPr rtl="0"/>
            <a:fld id="{CC057153-B650-4DEB-B370-79DDCFDCE934}" type="slidenum">
              <a:rPr lang="en-US" smtClean="0"/>
              <a:t>‹#›</a:t>
            </a:fld>
            <a:endParaRPr lang="en-US"/>
          </a:p>
        </p:txBody>
      </p:sp>
      <p:sp>
        <p:nvSpPr>
          <p:cNvPr id="7" name="Plassholder for innhold 6">
            <a:extLst>
              <a:ext uri="{FF2B5EF4-FFF2-40B4-BE49-F238E27FC236}">
                <a16:creationId xmlns:a16="http://schemas.microsoft.com/office/drawing/2014/main" id="{28C8B19A-6FC1-2B71-0BFB-9274CBF396B9}"/>
              </a:ext>
            </a:extLst>
          </p:cNvPr>
          <p:cNvSpPr>
            <a:spLocks noGrp="1"/>
          </p:cNvSpPr>
          <p:nvPr>
            <p:ph sz="quarter" idx="13"/>
          </p:nvPr>
        </p:nvSpPr>
        <p:spPr>
          <a:xfrm>
            <a:off x="612648" y="2333860"/>
            <a:ext cx="4381756" cy="3689909"/>
          </a:xfrm>
        </p:spPr>
        <p:txBody>
          <a:bodyPr rtlCol="0">
            <a:normAutofit/>
          </a:bodyPr>
          <a:lstStyle>
            <a:lvl1pPr>
              <a:defRPr sz="2400"/>
            </a:lvl1pPr>
            <a:lvl2pPr>
              <a:defRPr sz="2000"/>
            </a:lvl2pPr>
            <a:lvl3pPr>
              <a:defRPr sz="1800"/>
            </a:lvl3pPr>
            <a:lvl4pPr>
              <a:defRPr sz="1600"/>
            </a:lvl4pPr>
            <a:lvl5pPr>
              <a:defRPr sz="1400"/>
            </a:lvl5p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2" name="Tittel 1">
            <a:extLst>
              <a:ext uri="{FF2B5EF4-FFF2-40B4-BE49-F238E27FC236}">
                <a16:creationId xmlns:a16="http://schemas.microsoft.com/office/drawing/2014/main" id="{4E4019F8-742E-9EEF-F591-C9666AC32AF1}"/>
              </a:ext>
            </a:extLst>
          </p:cNvPr>
          <p:cNvSpPr>
            <a:spLocks noGrp="1"/>
          </p:cNvSpPr>
          <p:nvPr>
            <p:ph type="title"/>
          </p:nvPr>
        </p:nvSpPr>
        <p:spPr>
          <a:xfrm>
            <a:off x="612647" y="664108"/>
            <a:ext cx="7007353" cy="1554480"/>
          </a:xfrm>
        </p:spPr>
        <p:txBody>
          <a:bodyPr rtlCol="0" anchor="b">
            <a:normAutofit/>
          </a:bodyPr>
          <a:lstStyle>
            <a:lvl1pPr>
              <a:defRPr sz="4000">
                <a:solidFill>
                  <a:schemeClr val="bg1"/>
                </a:solidFill>
                <a:highlight>
                  <a:srgbClr val="000000"/>
                </a:highlight>
              </a:defRPr>
            </a:lvl1pPr>
          </a:lstStyle>
          <a:p>
            <a:pPr rtl="0"/>
            <a:r>
              <a:rPr lang="nb-no"/>
              <a:t>Klikk for å redigere tittelstil i malen</a:t>
            </a:r>
          </a:p>
        </p:txBody>
      </p:sp>
    </p:spTree>
    <p:extLst>
      <p:ext uri="{BB962C8B-B14F-4D97-AF65-F5344CB8AC3E}">
        <p14:creationId xmlns:p14="http://schemas.microsoft.com/office/powerpoint/2010/main" val="174208186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475BFB69-9245-EC58-F1DE-FEB625BD336A}"/>
              </a:ext>
            </a:extLst>
          </p:cNvPr>
          <p:cNvSpPr>
            <a:spLocks noGrp="1"/>
          </p:cNvSpPr>
          <p:nvPr>
            <p:ph type="title"/>
          </p:nvPr>
        </p:nvSpPr>
        <p:spPr>
          <a:xfrm>
            <a:off x="612648" y="548640"/>
            <a:ext cx="10653578" cy="1132258"/>
          </a:xfrm>
          <a:prstGeom prst="rect">
            <a:avLst/>
          </a:prstGeom>
        </p:spPr>
        <p:txBody>
          <a:bodyPr vert="horz" lIns="91440" tIns="45720" rIns="91440" bIns="45720" rtlCol="0" anchor="t">
            <a:normAutofit/>
          </a:bodyPr>
          <a:lstStyle/>
          <a:p>
            <a:pPr rtl="0"/>
            <a:r>
              <a:rPr lang="nb-no"/>
              <a:t>Klikk for å redigere tittelstil i malen</a:t>
            </a:r>
            <a:endParaRPr lang="en-US" dirty="0"/>
          </a:p>
        </p:txBody>
      </p:sp>
      <p:sp>
        <p:nvSpPr>
          <p:cNvPr id="3" name="Plassholder for tekst 2">
            <a:extLst>
              <a:ext uri="{FF2B5EF4-FFF2-40B4-BE49-F238E27FC236}">
                <a16:creationId xmlns:a16="http://schemas.microsoft.com/office/drawing/2014/main" id="{5516AFD5-5144-C460-0CA4-644BC4A93C02}"/>
              </a:ext>
            </a:extLst>
          </p:cNvPr>
          <p:cNvSpPr>
            <a:spLocks noGrp="1"/>
          </p:cNvSpPr>
          <p:nvPr>
            <p:ph type="body" idx="1"/>
          </p:nvPr>
        </p:nvSpPr>
        <p:spPr>
          <a:xfrm>
            <a:off x="612647" y="1715532"/>
            <a:ext cx="10653579" cy="4593828"/>
          </a:xfrm>
          <a:prstGeom prst="rect">
            <a:avLst/>
          </a:prstGeom>
        </p:spPr>
        <p:txBody>
          <a:bodyPr vert="horz" lIns="91440" tIns="45720" rIns="91440" bIns="45720" rtlCol="0">
            <a:normAutofit/>
          </a:bodyPr>
          <a:lstStyle/>
          <a:p>
            <a:pPr lvl="0" rtl="0"/>
            <a:r>
              <a:rPr lang="nb-no"/>
              <a:t>Klikk for å redigere tekststiler i malen</a:t>
            </a:r>
          </a:p>
          <a:p>
            <a:pPr lvl="1" rtl="0"/>
            <a:r>
              <a:rPr lang="nb-no"/>
              <a:t>Andre nivå</a:t>
            </a:r>
          </a:p>
          <a:p>
            <a:pPr lvl="2" rtl="0"/>
            <a:r>
              <a:rPr lang="nb-no"/>
              <a:t>Tredje nivå</a:t>
            </a:r>
          </a:p>
          <a:p>
            <a:pPr lvl="3" rtl="0"/>
            <a:r>
              <a:rPr lang="nb-no"/>
              <a:t>Fjerde nivå</a:t>
            </a:r>
          </a:p>
          <a:p>
            <a:pPr lvl="4" rtl="0"/>
            <a:r>
              <a:rPr lang="nb-no"/>
              <a:t>Femte nivå</a:t>
            </a:r>
          </a:p>
        </p:txBody>
      </p:sp>
      <p:sp>
        <p:nvSpPr>
          <p:cNvPr id="4" name="Plassholder for dato 3">
            <a:extLst>
              <a:ext uri="{FF2B5EF4-FFF2-40B4-BE49-F238E27FC236}">
                <a16:creationId xmlns:a16="http://schemas.microsoft.com/office/drawing/2014/main" id="{3995753E-AF8A-7E04-8A1A-205B755A0215}"/>
              </a:ext>
            </a:extLst>
          </p:cNvPr>
          <p:cNvSpPr>
            <a:spLocks noGrp="1"/>
          </p:cNvSpPr>
          <p:nvPr>
            <p:ph type="dt" sz="half" idx="2"/>
          </p:nvPr>
        </p:nvSpPr>
        <p:spPr>
          <a:xfrm>
            <a:off x="137160" y="6453002"/>
            <a:ext cx="3494314" cy="365125"/>
          </a:xfrm>
          <a:prstGeom prst="rect">
            <a:avLst/>
          </a:prstGeom>
        </p:spPr>
        <p:txBody>
          <a:bodyPr vert="horz" lIns="91440" tIns="45720" rIns="91440" bIns="45720" rtlCol="0" anchor="ctr"/>
          <a:lstStyle>
            <a:lvl1pPr algn="l">
              <a:defRPr sz="900">
                <a:solidFill>
                  <a:schemeClr val="tx1"/>
                </a:solidFill>
              </a:defRPr>
            </a:lvl1pPr>
          </a:lstStyle>
          <a:p>
            <a:pPr rtl="0"/>
            <a:r>
              <a:rPr lang="en-US"/>
              <a:t>2/24/2025</a:t>
            </a:r>
          </a:p>
        </p:txBody>
      </p:sp>
      <p:sp>
        <p:nvSpPr>
          <p:cNvPr id="5" name="Plassholder for bunntekst 4">
            <a:extLst>
              <a:ext uri="{FF2B5EF4-FFF2-40B4-BE49-F238E27FC236}">
                <a16:creationId xmlns:a16="http://schemas.microsoft.com/office/drawing/2014/main" id="{D4E1B7C8-DA74-800B-EE14-A39E9DB32DE4}"/>
              </a:ext>
            </a:extLst>
          </p:cNvPr>
          <p:cNvSpPr>
            <a:spLocks noGrp="1"/>
          </p:cNvSpPr>
          <p:nvPr>
            <p:ph type="ftr" sz="quarter" idx="3"/>
          </p:nvPr>
        </p:nvSpPr>
        <p:spPr>
          <a:xfrm>
            <a:off x="8876521" y="6453002"/>
            <a:ext cx="2805405" cy="365125"/>
          </a:xfrm>
          <a:prstGeom prst="rect">
            <a:avLst/>
          </a:prstGeom>
        </p:spPr>
        <p:txBody>
          <a:bodyPr vert="horz" lIns="91440" tIns="45720" rIns="91440" bIns="45720" rtlCol="0" anchor="ctr"/>
          <a:lstStyle>
            <a:lvl1pPr algn="r">
              <a:defRPr sz="900">
                <a:solidFill>
                  <a:schemeClr val="tx1"/>
                </a:solidFill>
              </a:defRPr>
            </a:lvl1pPr>
          </a:lstStyle>
          <a:p>
            <a:pPr rtl="0"/>
            <a:r>
              <a:rPr lang="nb-no"/>
              <a:t>Bunnteksteksempel</a:t>
            </a:r>
          </a:p>
        </p:txBody>
      </p:sp>
      <p:sp>
        <p:nvSpPr>
          <p:cNvPr id="6" name="Plassholder for lysbildenummer 5">
            <a:extLst>
              <a:ext uri="{FF2B5EF4-FFF2-40B4-BE49-F238E27FC236}">
                <a16:creationId xmlns:a16="http://schemas.microsoft.com/office/drawing/2014/main" id="{7AC1647D-0DF0-CA1B-F723-EF7B8F508DB7}"/>
              </a:ext>
            </a:extLst>
          </p:cNvPr>
          <p:cNvSpPr>
            <a:spLocks noGrp="1"/>
          </p:cNvSpPr>
          <p:nvPr>
            <p:ph type="sldNum" sz="quarter" idx="4"/>
          </p:nvPr>
        </p:nvSpPr>
        <p:spPr>
          <a:xfrm>
            <a:off x="11632162" y="6453002"/>
            <a:ext cx="429207" cy="365125"/>
          </a:xfrm>
          <a:prstGeom prst="rect">
            <a:avLst/>
          </a:prstGeom>
        </p:spPr>
        <p:txBody>
          <a:bodyPr vert="horz" lIns="91440" tIns="45720" rIns="91440" bIns="45720" rtlCol="0" anchor="ctr"/>
          <a:lstStyle>
            <a:lvl1pPr algn="r">
              <a:defRPr sz="900">
                <a:solidFill>
                  <a:schemeClr val="tx1"/>
                </a:solidFill>
              </a:defRPr>
            </a:lvl1pPr>
          </a:lstStyle>
          <a:p>
            <a:pPr rtl="0"/>
            <a:fld id="{CC057153-B650-4DEB-B370-79DDCFDCE934}" type="slidenum">
              <a:rPr lang="en-US" smtClean="0"/>
              <a:t>‹#›</a:t>
            </a:fld>
            <a:endParaRPr lang="en-US"/>
          </a:p>
        </p:txBody>
      </p:sp>
    </p:spTree>
    <p:extLst>
      <p:ext uri="{BB962C8B-B14F-4D97-AF65-F5344CB8AC3E}">
        <p14:creationId xmlns:p14="http://schemas.microsoft.com/office/powerpoint/2010/main" val="2306002012"/>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850" r:id="rId9"/>
    <p:sldLayoutId id="2147483793" r:id="rId10"/>
    <p:sldLayoutId id="2147483794" r:id="rId11"/>
    <p:sldLayoutId id="2147483795" r:id="rId12"/>
    <p:sldLayoutId id="2147483796" r:id="rId13"/>
    <p:sldLayoutId id="2147483797" r:id="rId14"/>
    <p:sldLayoutId id="2147483798" r:id="rId15"/>
    <p:sldLayoutId id="2147483799" r:id="rId16"/>
    <p:sldLayoutId id="2147483800" r:id="rId17"/>
    <p:sldLayoutId id="2147483801" r:id="rId18"/>
    <p:sldLayoutId id="2147483802" r:id="rId19"/>
    <p:sldLayoutId id="2147483803" r:id="rId20"/>
    <p:sldLayoutId id="2147483804" r:id="rId21"/>
    <p:sldLayoutId id="2147483805" r:id="rId22"/>
    <p:sldLayoutId id="2147483806" r:id="rId23"/>
    <p:sldLayoutId id="2147483807" r:id="rId24"/>
    <p:sldLayoutId id="2147483808" r:id="rId25"/>
    <p:sldLayoutId id="2147483809" r:id="rId26"/>
    <p:sldLayoutId id="2147483810" r:id="rId27"/>
    <p:sldLayoutId id="2147483811" r:id="rId28"/>
    <p:sldLayoutId id="2147483812" r:id="rId29"/>
    <p:sldLayoutId id="2147483813" r:id="rId30"/>
    <p:sldLayoutId id="2147483814" r:id="rId31"/>
    <p:sldLayoutId id="2147483815" r:id="rId32"/>
    <p:sldLayoutId id="2147483816" r:id="rId33"/>
    <p:sldLayoutId id="2147483817" r:id="rId34"/>
    <p:sldLayoutId id="2147483818" r:id="rId35"/>
    <p:sldLayoutId id="2147483819" r:id="rId36"/>
    <p:sldLayoutId id="2147483820" r:id="rId37"/>
    <p:sldLayoutId id="2147483821" r:id="rId38"/>
    <p:sldLayoutId id="2147483822" r:id="rId39"/>
    <p:sldLayoutId id="2147483823" r:id="rId40"/>
    <p:sldLayoutId id="2147483824" r:id="rId41"/>
    <p:sldLayoutId id="2147483825" r:id="rId42"/>
    <p:sldLayoutId id="2147483826" r:id="rId43"/>
    <p:sldLayoutId id="2147483827" r:id="rId44"/>
    <p:sldLayoutId id="2147483828" r:id="rId45"/>
    <p:sldLayoutId id="2147483829" r:id="rId46"/>
    <p:sldLayoutId id="2147483830" r:id="rId47"/>
    <p:sldLayoutId id="2147483831" r:id="rId48"/>
    <p:sldLayoutId id="2147483832" r:id="rId49"/>
    <p:sldLayoutId id="2147483833" r:id="rId50"/>
    <p:sldLayoutId id="2147483834" r:id="rId51"/>
    <p:sldLayoutId id="2147483835" r:id="rId52"/>
    <p:sldLayoutId id="2147483836" r:id="rId53"/>
    <p:sldLayoutId id="2147483837" r:id="rId54"/>
    <p:sldLayoutId id="2147483838" r:id="rId55"/>
    <p:sldLayoutId id="2147483840" r:id="rId56"/>
    <p:sldLayoutId id="2147483841" r:id="rId57"/>
    <p:sldLayoutId id="2147483842" r:id="rId58"/>
    <p:sldLayoutId id="2147483843" r:id="rId59"/>
    <p:sldLayoutId id="2147483844" r:id="rId60"/>
    <p:sldLayoutId id="2147483845" r:id="rId61"/>
    <p:sldLayoutId id="2147483846" r:id="rId62"/>
    <p:sldLayoutId id="2147483847" r:id="rId63"/>
    <p:sldLayoutId id="2147483839" r:id="rId64"/>
    <p:sldLayoutId id="2147483848" r:id="rId65"/>
  </p:sldLayoutIdLst>
  <p:hf sldNum="0" hdr="0" ftr="0" dt="0"/>
  <p:txStyles>
    <p:titleStyle>
      <a:lvl1pPr algn="l" defTabSz="914400" rtl="0" eaLnBrk="1" latinLnBrk="0" hangingPunct="1">
        <a:lnSpc>
          <a:spcPct val="120000"/>
        </a:lnSpc>
        <a:spcBef>
          <a:spcPct val="0"/>
        </a:spcBef>
        <a:buNone/>
        <a:defRPr sz="4000" b="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5" orient="horz" pos="2160">
          <p15:clr>
            <a:srgbClr val="F26B43"/>
          </p15:clr>
        </p15:guide>
        <p15:guide id="6"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9.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33.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o menn som feirer i en fabrikk">
            <a:extLst>
              <a:ext uri="{FF2B5EF4-FFF2-40B4-BE49-F238E27FC236}">
                <a16:creationId xmlns:a16="http://schemas.microsoft.com/office/drawing/2014/main" id="{AE15F2D1-3A4B-4E0E-8AEC-8C3FB85ED887}"/>
              </a:ext>
            </a:extLst>
          </p:cNvPr>
          <p:cNvPicPr>
            <a:picLocks noChangeAspect="1"/>
          </p:cNvPicPr>
          <p:nvPr/>
        </p:nvPicPr>
        <p:blipFill>
          <a:blip r:embed="rId3"/>
          <a:srcRect t="18339" b="24706"/>
          <a:stretch>
            <a:fillRect/>
          </a:stretch>
        </p:blipFill>
        <p:spPr>
          <a:xfrm>
            <a:off x="-1" y="10"/>
            <a:ext cx="12192000" cy="4635122"/>
          </a:xfrm>
          <a:prstGeom prst="rect">
            <a:avLst/>
          </a:prstGeom>
        </p:spPr>
      </p:pic>
      <p:sp>
        <p:nvSpPr>
          <p:cNvPr id="2" name="Subtitle 1">
            <a:extLst>
              <a:ext uri="{FF2B5EF4-FFF2-40B4-BE49-F238E27FC236}">
                <a16:creationId xmlns:a16="http://schemas.microsoft.com/office/drawing/2014/main" id="{07357204-9048-9B0A-AAD6-1AB8A718D658}"/>
              </a:ext>
            </a:extLst>
          </p:cNvPr>
          <p:cNvSpPr>
            <a:spLocks noGrp="1"/>
          </p:cNvSpPr>
          <p:nvPr>
            <p:ph sz="quarter" idx="14"/>
          </p:nvPr>
        </p:nvSpPr>
        <p:spPr>
          <a:xfrm>
            <a:off x="5349240" y="5012267"/>
            <a:ext cx="6400800" cy="1390330"/>
          </a:xfrm>
        </p:spPr>
        <p:txBody>
          <a:bodyPr>
            <a:normAutofit/>
          </a:bodyPr>
          <a:lstStyle/>
          <a:p>
            <a:r>
              <a:rPr lang="en-US" dirty="0" err="1"/>
              <a:t>Sosiale</a:t>
            </a:r>
            <a:r>
              <a:rPr lang="en-US" dirty="0"/>
              <a:t> </a:t>
            </a:r>
            <a:r>
              <a:rPr lang="en-US" dirty="0" err="1"/>
              <a:t>utfordringer</a:t>
            </a:r>
            <a:r>
              <a:rPr lang="en-US" dirty="0"/>
              <a:t> og </a:t>
            </a:r>
            <a:r>
              <a:rPr lang="en-US" dirty="0" err="1"/>
              <a:t>arbeidsmarkedets</a:t>
            </a:r>
            <a:r>
              <a:rPr lang="en-US" dirty="0"/>
              <a:t> </a:t>
            </a:r>
            <a:r>
              <a:rPr lang="en-US" dirty="0" err="1"/>
              <a:t>krav</a:t>
            </a:r>
            <a:r>
              <a:rPr lang="en-US" dirty="0"/>
              <a:t> i </a:t>
            </a:r>
            <a:r>
              <a:rPr lang="en-US" dirty="0" err="1"/>
              <a:t>regionen</a:t>
            </a:r>
            <a:endParaRPr lang="en-US" dirty="0"/>
          </a:p>
        </p:txBody>
      </p:sp>
      <p:sp>
        <p:nvSpPr>
          <p:cNvPr id="3" name="Title 2">
            <a:extLst>
              <a:ext uri="{FF2B5EF4-FFF2-40B4-BE49-F238E27FC236}">
                <a16:creationId xmlns:a16="http://schemas.microsoft.com/office/drawing/2014/main" id="{5D1038E2-CDB6-DD49-83C7-A917D690DE76}"/>
              </a:ext>
            </a:extLst>
          </p:cNvPr>
          <p:cNvSpPr>
            <a:spLocks noGrp="1"/>
          </p:cNvSpPr>
          <p:nvPr>
            <p:ph type="title"/>
          </p:nvPr>
        </p:nvSpPr>
        <p:spPr>
          <a:xfrm>
            <a:off x="321733" y="3939967"/>
            <a:ext cx="3739896" cy="1390330"/>
          </a:xfrm>
        </p:spPr>
        <p:txBody>
          <a:bodyPr anchor="ctr">
            <a:normAutofit/>
          </a:bodyPr>
          <a:lstStyle/>
          <a:p>
            <a:pPr>
              <a:lnSpc>
                <a:spcPct val="110000"/>
              </a:lnSpc>
            </a:pPr>
            <a:r>
              <a:rPr lang="en-US" sz="1900"/>
              <a:t>Utenforskap og arbeidskraftbehov i Grenland</a:t>
            </a:r>
          </a:p>
        </p:txBody>
      </p:sp>
      <p:sp>
        <p:nvSpPr>
          <p:cNvPr id="5" name="Subtitle 1">
            <a:extLst>
              <a:ext uri="{FF2B5EF4-FFF2-40B4-BE49-F238E27FC236}">
                <a16:creationId xmlns:a16="http://schemas.microsoft.com/office/drawing/2014/main" id="{5A86AEA2-0102-A5E3-07A0-9D230CFA463C}"/>
              </a:ext>
            </a:extLst>
          </p:cNvPr>
          <p:cNvSpPr txBox="1">
            <a:spLocks/>
          </p:cNvSpPr>
          <p:nvPr/>
        </p:nvSpPr>
        <p:spPr>
          <a:xfrm>
            <a:off x="2411308" y="5740736"/>
            <a:ext cx="6400800" cy="1390330"/>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1600" kern="1200">
                <a:solidFill>
                  <a:schemeClr val="tx1"/>
                </a:solidFill>
                <a:latin typeface="+mn-lt"/>
                <a:ea typeface="+mn-ea"/>
                <a:cs typeface="+mn-cs"/>
              </a:defRPr>
            </a:lvl1pPr>
            <a:lvl2pPr marL="228600" indent="0" algn="l" defTabSz="914400" rtl="0" eaLnBrk="1" latinLnBrk="0" hangingPunct="1">
              <a:lnSpc>
                <a:spcPct val="120000"/>
              </a:lnSpc>
              <a:spcBef>
                <a:spcPts val="500"/>
              </a:spcBef>
              <a:buFont typeface="Arial" panose="020B0604020202020204" pitchFamily="34" charset="0"/>
              <a:buNone/>
              <a:defRPr sz="1400" kern="1200">
                <a:solidFill>
                  <a:schemeClr val="tx1"/>
                </a:solidFill>
                <a:latin typeface="+mn-lt"/>
                <a:ea typeface="+mn-ea"/>
                <a:cs typeface="+mn-cs"/>
              </a:defRPr>
            </a:lvl2pPr>
            <a:lvl3pPr marL="457200" indent="0" algn="l" defTabSz="914400" rtl="0" eaLnBrk="1" latinLnBrk="0" hangingPunct="1">
              <a:lnSpc>
                <a:spcPct val="120000"/>
              </a:lnSpc>
              <a:spcBef>
                <a:spcPts val="500"/>
              </a:spcBef>
              <a:buFont typeface="Arial" panose="020B0604020202020204" pitchFamily="34" charset="0"/>
              <a:buNone/>
              <a:defRPr sz="1200" kern="1200">
                <a:solidFill>
                  <a:schemeClr val="tx1"/>
                </a:solidFill>
                <a:latin typeface="+mn-lt"/>
                <a:ea typeface="+mn-ea"/>
                <a:cs typeface="+mn-cs"/>
              </a:defRPr>
            </a:lvl3pPr>
            <a:lvl4pPr marL="685800" indent="0" algn="l" defTabSz="914400" rtl="0" eaLnBrk="1" latinLnBrk="0" hangingPunct="1">
              <a:lnSpc>
                <a:spcPct val="120000"/>
              </a:lnSpc>
              <a:spcBef>
                <a:spcPts val="500"/>
              </a:spcBef>
              <a:buFont typeface="Arial" panose="020B0604020202020204" pitchFamily="34" charset="0"/>
              <a:buNone/>
              <a:defRPr sz="1100" kern="1200">
                <a:solidFill>
                  <a:schemeClr val="tx1"/>
                </a:solidFill>
                <a:latin typeface="+mn-lt"/>
                <a:ea typeface="+mn-ea"/>
                <a:cs typeface="+mn-cs"/>
              </a:defRPr>
            </a:lvl4pPr>
            <a:lvl5pPr marL="914400" indent="0" algn="l" defTabSz="914400" rtl="0" eaLnBrk="1" latinLnBrk="0" hangingPunct="1">
              <a:lnSpc>
                <a:spcPct val="120000"/>
              </a:lnSpc>
              <a:spcBef>
                <a:spcPts val="500"/>
              </a:spcBef>
              <a:buFont typeface="Arial" panose="020B0604020202020204" pitchFamily="34" charset="0"/>
              <a:buNone/>
              <a:defRPr sz="105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Hedda Foss Five</a:t>
            </a:r>
            <a:br>
              <a:rPr lang="en-US" dirty="0"/>
            </a:br>
            <a:r>
              <a:rPr lang="en-US" dirty="0" err="1"/>
              <a:t>Daglig</a:t>
            </a:r>
            <a:r>
              <a:rPr lang="en-US" dirty="0"/>
              <a:t> </a:t>
            </a:r>
            <a:r>
              <a:rPr lang="en-US" dirty="0" err="1"/>
              <a:t>leder</a:t>
            </a:r>
            <a:r>
              <a:rPr lang="en-US" dirty="0"/>
              <a:t> i Grenland Næringsforening</a:t>
            </a:r>
          </a:p>
        </p:txBody>
      </p:sp>
      <p:pic>
        <p:nvPicPr>
          <p:cNvPr id="7" name="Bilde 6" descr="Et bilde som inneholder tekst, Font, Grafikk, skjermbilde&#10;&#10;KI-generert innhold kan være feil.">
            <a:extLst>
              <a:ext uri="{FF2B5EF4-FFF2-40B4-BE49-F238E27FC236}">
                <a16:creationId xmlns:a16="http://schemas.microsoft.com/office/drawing/2014/main" id="{007ACF98-1C0E-7864-59C7-517FB38D5B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9384" y="5740736"/>
            <a:ext cx="2614294" cy="551458"/>
          </a:xfrm>
          <a:prstGeom prst="rect">
            <a:avLst/>
          </a:prstGeom>
        </p:spPr>
      </p:pic>
    </p:spTree>
    <p:extLst>
      <p:ext uri="{BB962C8B-B14F-4D97-AF65-F5344CB8AC3E}">
        <p14:creationId xmlns:p14="http://schemas.microsoft.com/office/powerpoint/2010/main" val="4046170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400"/>
                                        <p:tgtEl>
                                          <p:spTgt spid="3"/>
                                        </p:tgtEl>
                                      </p:cBhvr>
                                    </p:animEffect>
                                  </p:childTnLst>
                                </p:cTn>
                              </p:par>
                              <p:par>
                                <p:cTn id="8" presetID="42" presetClass="entr" presetSubtype="0" fill="hold" grpId="0" nodeType="withEffect">
                                  <p:stCondLst>
                                    <p:cond delay="25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250"/>
                                        <p:tgtEl>
                                          <p:spTgt spid="2"/>
                                        </p:tgtEl>
                                      </p:cBhvr>
                                    </p:animEffect>
                                    <p:anim calcmode="lin" valueType="num">
                                      <p:cBhvr>
                                        <p:cTn id="11" dur="250" fill="hold"/>
                                        <p:tgtEl>
                                          <p:spTgt spid="2"/>
                                        </p:tgtEl>
                                        <p:attrNameLst>
                                          <p:attrName>ppt_x</p:attrName>
                                        </p:attrNameLst>
                                      </p:cBhvr>
                                      <p:tavLst>
                                        <p:tav tm="0">
                                          <p:val>
                                            <p:strVal val="#ppt_x"/>
                                          </p:val>
                                        </p:tav>
                                        <p:tav tm="100000">
                                          <p:val>
                                            <p:strVal val="#ppt_x"/>
                                          </p:val>
                                        </p:tav>
                                      </p:tavLst>
                                    </p:anim>
                                    <p:anim calcmode="lin" valueType="num">
                                      <p:cBhvr>
                                        <p:cTn id="12" dur="25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50"/>
                                  </p:stCondLst>
                                  <p:iterate>
                                    <p:tmPct val="10000"/>
                                  </p:iterate>
                                  <p:childTnLst>
                                    <p:set>
                                      <p:cBhvr>
                                        <p:cTn id="14" dur="1" fill="hold">
                                          <p:stCondLst>
                                            <p:cond delay="0"/>
                                          </p:stCondLst>
                                        </p:cTn>
                                        <p:tgtEl>
                                          <p:spTgt spid="5"/>
                                        </p:tgtEl>
                                        <p:attrNameLst>
                                          <p:attrName>style.visibility</p:attrName>
                                        </p:attrNameLst>
                                      </p:cBhvr>
                                      <p:to>
                                        <p:strVal val="visible"/>
                                      </p:to>
                                    </p:set>
                                    <p:animEffect transition="in" filter="fade">
                                      <p:cBhvr>
                                        <p:cTn id="15" dur="250"/>
                                        <p:tgtEl>
                                          <p:spTgt spid="5"/>
                                        </p:tgtEl>
                                      </p:cBhvr>
                                    </p:animEffect>
                                    <p:anim calcmode="lin" valueType="num">
                                      <p:cBhvr>
                                        <p:cTn id="16" dur="250" fill="hold"/>
                                        <p:tgtEl>
                                          <p:spTgt spid="5"/>
                                        </p:tgtEl>
                                        <p:attrNameLst>
                                          <p:attrName>ppt_x</p:attrName>
                                        </p:attrNameLst>
                                      </p:cBhvr>
                                      <p:tavLst>
                                        <p:tav tm="0">
                                          <p:val>
                                            <p:strVal val="#ppt_x"/>
                                          </p:val>
                                        </p:tav>
                                        <p:tav tm="100000">
                                          <p:val>
                                            <p:strVal val="#ppt_x"/>
                                          </p:val>
                                        </p:tav>
                                      </p:tavLst>
                                    </p:anim>
                                    <p:anim calcmode="lin" valueType="num">
                                      <p:cBhvr>
                                        <p:cTn id="17"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ortrett av forretningskvinne på en internasjonal konferanse">
            <a:extLst>
              <a:ext uri="{FF2B5EF4-FFF2-40B4-BE49-F238E27FC236}">
                <a16:creationId xmlns:a16="http://schemas.microsoft.com/office/drawing/2014/main" id="{7EFCF516-DAA3-40EA-A004-9307AC08A855}"/>
              </a:ext>
            </a:extLst>
          </p:cNvPr>
          <p:cNvPicPr>
            <a:picLocks noGrp="1" noChangeAspect="1"/>
          </p:cNvPicPr>
          <p:nvPr>
            <p:ph type="pic" sz="quarter" idx="13"/>
          </p:nvPr>
        </p:nvPicPr>
        <p:blipFill>
          <a:blip r:embed="rId3"/>
          <a:srcRect l="8378" r="3" b="3"/>
          <a:stretch>
            <a:fillRect/>
          </a:stretch>
        </p:blipFill>
        <p:spPr>
          <a:xfrm>
            <a:off x="612648" y="2290890"/>
            <a:ext cx="4672584" cy="4041648"/>
          </a:xfrm>
        </p:spPr>
      </p:pic>
      <p:sp>
        <p:nvSpPr>
          <p:cNvPr id="5" name="TextBox 4">
            <a:extLst>
              <a:ext uri="{FF2B5EF4-FFF2-40B4-BE49-F238E27FC236}">
                <a16:creationId xmlns:a16="http://schemas.microsoft.com/office/drawing/2014/main" id="{7EE909EC-4DD7-4E8C-A790-168277F05AF2}"/>
              </a:ext>
            </a:extLst>
          </p:cNvPr>
          <p:cNvSpPr txBox="1"/>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096000" y="549275"/>
            <a:ext cx="5585925" cy="5783263"/>
          </a:xfrm>
          <a:prstGeom prst="rect">
            <a:avLst/>
          </a:prstGeom>
        </p:spPr>
        <p:txBody>
          <a:bodyPr>
            <a:normAutofit/>
          </a:bodyPr>
          <a:lstStyle/>
          <a:p>
            <a:pPr marL="0" indent="0">
              <a:spcBef>
                <a:spcPts val="2500"/>
              </a:spcBef>
              <a:spcAft>
                <a:spcPts val="600"/>
              </a:spcAft>
              <a:buFont typeface="Arial" panose="020B0604020202020204" pitchFamily="34" charset="0"/>
              <a:buNone/>
            </a:pPr>
            <a:r>
              <a:rPr lang="en-US" sz="1400" b="1"/>
              <a:t>Utenforskap og arbeidskraftmangel</a:t>
            </a:r>
          </a:p>
          <a:p>
            <a:pPr marL="0" lvl="1" indent="0">
              <a:spcBef>
                <a:spcPts val="1000"/>
              </a:spcBef>
              <a:spcAft>
                <a:spcPts val="600"/>
              </a:spcAft>
              <a:buFont typeface="Arial" panose="020B0604020202020204" pitchFamily="34" charset="0"/>
              <a:buNone/>
            </a:pPr>
            <a:r>
              <a:rPr lang="en-US" sz="1400"/>
              <a:t>Norge har mange utenfor arbeidslivet samtidig som bedrifter sliter med å rekruttere nødvendig kompetanse.</a:t>
            </a:r>
          </a:p>
          <a:p>
            <a:pPr marL="0" indent="0">
              <a:spcBef>
                <a:spcPts val="2500"/>
              </a:spcBef>
              <a:spcAft>
                <a:spcPts val="600"/>
              </a:spcAft>
              <a:buFont typeface="Arial" panose="020B0604020202020204" pitchFamily="34" charset="0"/>
              <a:buNone/>
            </a:pPr>
            <a:r>
              <a:rPr lang="en-US" sz="1400" b="1"/>
              <a:t>Konsekvenser for samfunn og økonomi</a:t>
            </a:r>
          </a:p>
          <a:p>
            <a:pPr marL="0" lvl="1" indent="0">
              <a:spcBef>
                <a:spcPts val="1000"/>
              </a:spcBef>
              <a:spcAft>
                <a:spcPts val="600"/>
              </a:spcAft>
              <a:buFont typeface="Arial" panose="020B0604020202020204" pitchFamily="34" charset="0"/>
              <a:buNone/>
            </a:pPr>
            <a:r>
              <a:rPr lang="en-US" sz="1400"/>
              <a:t>Utenforskap fører til økonomiske og sosiale kostnader, og svekker velferdssystemets bærekraft.</a:t>
            </a:r>
          </a:p>
          <a:p>
            <a:pPr marL="0" indent="0">
              <a:spcBef>
                <a:spcPts val="2500"/>
              </a:spcBef>
              <a:spcAft>
                <a:spcPts val="600"/>
              </a:spcAft>
              <a:buFont typeface="Arial" panose="020B0604020202020204" pitchFamily="34" charset="0"/>
              <a:buNone/>
            </a:pPr>
            <a:r>
              <a:rPr lang="en-US" sz="1400" b="1"/>
              <a:t>Behov for tilrettelegging og inkludering</a:t>
            </a:r>
          </a:p>
          <a:p>
            <a:pPr marL="0" lvl="1" indent="0">
              <a:spcBef>
                <a:spcPts val="1000"/>
              </a:spcBef>
              <a:spcAft>
                <a:spcPts val="600"/>
              </a:spcAft>
              <a:buFont typeface="Arial" panose="020B0604020202020204" pitchFamily="34" charset="0"/>
              <a:buNone/>
            </a:pPr>
            <a:r>
              <a:rPr lang="en-US" sz="1400"/>
              <a:t>Mange arbeidssøkere trenger tilrettelegging for å komme inn i arbeidslivet, noe bedrifter må tilpasse seg.</a:t>
            </a:r>
          </a:p>
          <a:p>
            <a:pPr marL="0" indent="0">
              <a:spcBef>
                <a:spcPts val="2500"/>
              </a:spcBef>
              <a:spcAft>
                <a:spcPts val="600"/>
              </a:spcAft>
              <a:buFont typeface="Arial" panose="020B0604020202020204" pitchFamily="34" charset="0"/>
              <a:buNone/>
            </a:pPr>
            <a:r>
              <a:rPr lang="en-US" sz="1400" b="1"/>
              <a:t>Regional vekst gjennom inkludering</a:t>
            </a:r>
          </a:p>
          <a:p>
            <a:pPr marL="0" lvl="1" indent="0">
              <a:spcBef>
                <a:spcPts val="1000"/>
              </a:spcBef>
              <a:spcAft>
                <a:spcPts val="600"/>
              </a:spcAft>
              <a:buFont typeface="Arial" panose="020B0604020202020204" pitchFamily="34" charset="0"/>
              <a:buNone/>
            </a:pPr>
            <a:r>
              <a:rPr lang="en-US" sz="1400"/>
              <a:t>Grenlands regionale utvikling avhenger av bredere inkludering og innovasjon i arbeidslivet.</a:t>
            </a:r>
          </a:p>
        </p:txBody>
      </p:sp>
      <p:sp>
        <p:nvSpPr>
          <p:cNvPr id="3" name="Title 2">
            <a:extLst>
              <a:ext uri="{FF2B5EF4-FFF2-40B4-BE49-F238E27FC236}">
                <a16:creationId xmlns:a16="http://schemas.microsoft.com/office/drawing/2014/main" id="{CD315CE0-1E42-0CEE-EE90-478B424201A6}"/>
              </a:ext>
            </a:extLst>
          </p:cNvPr>
          <p:cNvSpPr>
            <a:spLocks noGrp="1"/>
          </p:cNvSpPr>
          <p:nvPr>
            <p:ph type="title"/>
          </p:nvPr>
        </p:nvSpPr>
        <p:spPr>
          <a:xfrm>
            <a:off x="612648" y="548638"/>
            <a:ext cx="4672584" cy="2492735"/>
          </a:xfrm>
        </p:spPr>
        <p:txBody>
          <a:bodyPr vert="horz" lIns="91440" tIns="45720" rIns="91440" bIns="45720" rtlCol="0" anchor="b">
            <a:normAutofit/>
          </a:bodyPr>
          <a:lstStyle/>
          <a:p>
            <a:r>
              <a:rPr lang="en-US"/>
              <a:t>Hvorfor temaet er viktig</a:t>
            </a:r>
          </a:p>
        </p:txBody>
      </p:sp>
      <p:pic>
        <p:nvPicPr>
          <p:cNvPr id="2" name="Bilde 1" descr="Et bilde som inneholder tekst, Font, Grafikk, skjermbilde&#10;&#10;KI-generert innhold kan være feil.">
            <a:extLst>
              <a:ext uri="{FF2B5EF4-FFF2-40B4-BE49-F238E27FC236}">
                <a16:creationId xmlns:a16="http://schemas.microsoft.com/office/drawing/2014/main" id="{0FFD2CEC-3E12-8520-54BA-87FAF0D32B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5809596"/>
            <a:ext cx="2366217" cy="499129"/>
          </a:xfrm>
          <a:prstGeom prst="rect">
            <a:avLst/>
          </a:prstGeom>
        </p:spPr>
      </p:pic>
    </p:spTree>
    <p:extLst>
      <p:ext uri="{BB962C8B-B14F-4D97-AF65-F5344CB8AC3E}">
        <p14:creationId xmlns:p14="http://schemas.microsoft.com/office/powerpoint/2010/main" val="25857495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7A0F1DA-5B18-4BAD-BD91-4A9320BE0E53}"/>
              </a:ext>
            </a:extLst>
          </p:cNvPr>
          <p:cNvSpPr txBox="1"/>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37159" y="1044465"/>
            <a:ext cx="5866854" cy="5408535"/>
          </a:xfrm>
          <a:prstGeom prst="rect">
            <a:avLst/>
          </a:prstGeom>
        </p:spPr>
        <p:txBody>
          <a:bodyPr>
            <a:normAutofit/>
          </a:bodyPr>
          <a:lstStyle/>
          <a:p>
            <a:pPr marL="0" indent="0">
              <a:spcBef>
                <a:spcPts val="2500"/>
              </a:spcBef>
              <a:spcAft>
                <a:spcPts val="600"/>
              </a:spcAft>
              <a:buFont typeface="Arial" panose="020B0604020202020204" pitchFamily="34" charset="0"/>
              <a:buNone/>
            </a:pPr>
            <a:r>
              <a:rPr lang="en-US" sz="1400" b="1" dirty="0" err="1"/>
              <a:t>Omfang</a:t>
            </a:r>
            <a:r>
              <a:rPr lang="en-US" sz="1400" b="1" dirty="0"/>
              <a:t> av </a:t>
            </a:r>
            <a:r>
              <a:rPr lang="en-US" sz="1400" b="1" dirty="0" err="1"/>
              <a:t>utenforskap</a:t>
            </a:r>
            <a:endParaRPr lang="en-US" sz="1400" b="1" dirty="0"/>
          </a:p>
          <a:p>
            <a:pPr marL="0" lvl="1" indent="0">
              <a:spcBef>
                <a:spcPts val="1000"/>
              </a:spcBef>
              <a:spcAft>
                <a:spcPts val="600"/>
              </a:spcAft>
              <a:buFont typeface="Arial" panose="020B0604020202020204" pitchFamily="34" charset="0"/>
              <a:buNone/>
            </a:pPr>
            <a:r>
              <a:rPr lang="en-US" sz="1400" dirty="0"/>
              <a:t>Om lag 700 000 </a:t>
            </a:r>
            <a:r>
              <a:rPr lang="en-US" sz="1400" dirty="0" err="1"/>
              <a:t>personer</a:t>
            </a:r>
            <a:r>
              <a:rPr lang="en-US" sz="1400" dirty="0"/>
              <a:t> i Norge </a:t>
            </a:r>
            <a:r>
              <a:rPr lang="en-US" sz="1400" dirty="0" err="1"/>
              <a:t>står</a:t>
            </a:r>
            <a:r>
              <a:rPr lang="en-US" sz="1400" dirty="0"/>
              <a:t> </a:t>
            </a:r>
            <a:r>
              <a:rPr lang="en-US" sz="1400" dirty="0" err="1"/>
              <a:t>utenfor</a:t>
            </a:r>
            <a:r>
              <a:rPr lang="en-US" sz="1400" dirty="0"/>
              <a:t> </a:t>
            </a:r>
            <a:r>
              <a:rPr lang="en-US" sz="1400" dirty="0" err="1"/>
              <a:t>arbeid</a:t>
            </a:r>
            <a:r>
              <a:rPr lang="en-US" sz="1400" dirty="0"/>
              <a:t> og </a:t>
            </a:r>
            <a:r>
              <a:rPr lang="en-US" sz="1400" dirty="0" err="1"/>
              <a:t>utdanning</a:t>
            </a:r>
            <a:r>
              <a:rPr lang="en-US" sz="1400" dirty="0"/>
              <a:t>, </a:t>
            </a:r>
            <a:r>
              <a:rPr lang="en-US" sz="1400" dirty="0" err="1"/>
              <a:t>tilsvarende</a:t>
            </a:r>
            <a:r>
              <a:rPr lang="en-US" sz="1400" dirty="0"/>
              <a:t> 20,5 </a:t>
            </a:r>
            <a:r>
              <a:rPr lang="en-US" sz="1400" dirty="0" err="1"/>
              <a:t>prosent</a:t>
            </a:r>
            <a:r>
              <a:rPr lang="en-US" sz="1400" dirty="0"/>
              <a:t> av </a:t>
            </a:r>
            <a:r>
              <a:rPr lang="en-US" sz="1400" dirty="0" err="1"/>
              <a:t>yrkesaktiv</a:t>
            </a:r>
            <a:r>
              <a:rPr lang="en-US" sz="1400" dirty="0"/>
              <a:t> </a:t>
            </a:r>
            <a:r>
              <a:rPr lang="en-US" sz="1400" dirty="0" err="1"/>
              <a:t>befolkning</a:t>
            </a:r>
            <a:r>
              <a:rPr lang="en-US" sz="1400" dirty="0"/>
              <a:t>. </a:t>
            </a:r>
            <a:r>
              <a:rPr lang="en-US" sz="900" dirty="0"/>
              <a:t>(2024)</a:t>
            </a:r>
          </a:p>
          <a:p>
            <a:pPr marL="0" indent="0">
              <a:spcBef>
                <a:spcPts val="2500"/>
              </a:spcBef>
              <a:spcAft>
                <a:spcPts val="600"/>
              </a:spcAft>
              <a:buFont typeface="Arial" panose="020B0604020202020204" pitchFamily="34" charset="0"/>
              <a:buNone/>
            </a:pPr>
            <a:r>
              <a:rPr lang="en-US" sz="1400" b="1" dirty="0" err="1"/>
              <a:t>Årsaker</a:t>
            </a:r>
            <a:r>
              <a:rPr lang="en-US" sz="1400" b="1" dirty="0"/>
              <a:t> </a:t>
            </a:r>
            <a:r>
              <a:rPr lang="en-US" sz="1400" b="1" dirty="0" err="1"/>
              <a:t>til</a:t>
            </a:r>
            <a:r>
              <a:rPr lang="en-US" sz="1400" b="1" dirty="0"/>
              <a:t> </a:t>
            </a:r>
            <a:r>
              <a:rPr lang="en-US" sz="1400" b="1" dirty="0" err="1"/>
              <a:t>utenforskap</a:t>
            </a:r>
            <a:endParaRPr lang="en-US" sz="1400" b="1" dirty="0"/>
          </a:p>
          <a:p>
            <a:pPr marL="0" lvl="1" indent="0">
              <a:spcBef>
                <a:spcPts val="1000"/>
              </a:spcBef>
              <a:spcAft>
                <a:spcPts val="600"/>
              </a:spcAft>
              <a:buFont typeface="Arial" panose="020B0604020202020204" pitchFamily="34" charset="0"/>
              <a:buNone/>
            </a:pPr>
            <a:r>
              <a:rPr lang="en-US" sz="1400" dirty="0" err="1"/>
              <a:t>Utenforskap</a:t>
            </a:r>
            <a:r>
              <a:rPr lang="en-US" sz="1400" dirty="0"/>
              <a:t> </a:t>
            </a:r>
            <a:r>
              <a:rPr lang="en-US" sz="1400" dirty="0" err="1"/>
              <a:t>skyldes</a:t>
            </a:r>
            <a:r>
              <a:rPr lang="en-US" sz="1400" dirty="0"/>
              <a:t> </a:t>
            </a:r>
            <a:r>
              <a:rPr lang="en-US" sz="1400" dirty="0" err="1"/>
              <a:t>sykefravær</a:t>
            </a:r>
            <a:r>
              <a:rPr lang="en-US" sz="1400" dirty="0"/>
              <a:t>, </a:t>
            </a:r>
            <a:r>
              <a:rPr lang="en-US" sz="1400" dirty="0" err="1"/>
              <a:t>psykisk</a:t>
            </a:r>
            <a:r>
              <a:rPr lang="en-US" sz="1400" dirty="0"/>
              <a:t> </a:t>
            </a:r>
            <a:r>
              <a:rPr lang="en-US" sz="1400" dirty="0" err="1"/>
              <a:t>uhelse</a:t>
            </a:r>
            <a:r>
              <a:rPr lang="en-US" sz="1400" dirty="0"/>
              <a:t>, </a:t>
            </a:r>
            <a:r>
              <a:rPr lang="en-US" sz="1400" dirty="0" err="1"/>
              <a:t>helserelaterte</a:t>
            </a:r>
            <a:r>
              <a:rPr lang="en-US" sz="1400" dirty="0"/>
              <a:t> </a:t>
            </a:r>
            <a:r>
              <a:rPr lang="en-US" sz="1400" dirty="0" err="1"/>
              <a:t>ytelser</a:t>
            </a:r>
            <a:r>
              <a:rPr lang="en-US" sz="1400" dirty="0"/>
              <a:t>, og </a:t>
            </a:r>
            <a:r>
              <a:rPr lang="en-US" sz="1400" dirty="0" err="1"/>
              <a:t>økt</a:t>
            </a:r>
            <a:r>
              <a:rPr lang="en-US" sz="1400" dirty="0"/>
              <a:t> </a:t>
            </a:r>
            <a:r>
              <a:rPr lang="en-US" sz="1400" dirty="0" err="1"/>
              <a:t>flyktningtilstrømning</a:t>
            </a:r>
            <a:r>
              <a:rPr lang="en-US" sz="1400" dirty="0"/>
              <a:t>, </a:t>
            </a:r>
            <a:r>
              <a:rPr lang="en-US" sz="1400" dirty="0" err="1"/>
              <a:t>særlig</a:t>
            </a:r>
            <a:r>
              <a:rPr lang="en-US" sz="1400" dirty="0"/>
              <a:t> </a:t>
            </a:r>
            <a:r>
              <a:rPr lang="en-US" sz="1400" dirty="0" err="1"/>
              <a:t>fra</a:t>
            </a:r>
            <a:r>
              <a:rPr lang="en-US" sz="1400" dirty="0"/>
              <a:t> </a:t>
            </a:r>
            <a:r>
              <a:rPr lang="en-US" sz="1400" dirty="0" err="1"/>
              <a:t>Ukraina</a:t>
            </a:r>
            <a:r>
              <a:rPr lang="en-US" sz="1400" dirty="0"/>
              <a:t>.</a:t>
            </a:r>
          </a:p>
          <a:p>
            <a:pPr marL="0" indent="0">
              <a:spcBef>
                <a:spcPts val="2500"/>
              </a:spcBef>
              <a:spcAft>
                <a:spcPts val="600"/>
              </a:spcAft>
              <a:buFont typeface="Arial" panose="020B0604020202020204" pitchFamily="34" charset="0"/>
              <a:buNone/>
            </a:pPr>
            <a:r>
              <a:rPr lang="en-US" sz="1400" b="1" dirty="0" err="1"/>
              <a:t>Betydning</a:t>
            </a:r>
            <a:r>
              <a:rPr lang="en-US" sz="1400" b="1" dirty="0"/>
              <a:t> for </a:t>
            </a:r>
            <a:r>
              <a:rPr lang="en-US" sz="1400" b="1" dirty="0" err="1"/>
              <a:t>unge</a:t>
            </a:r>
            <a:r>
              <a:rPr lang="en-US" sz="1400" b="1" dirty="0"/>
              <a:t> </a:t>
            </a:r>
            <a:r>
              <a:rPr lang="en-US" sz="1400" b="1" dirty="0" err="1"/>
              <a:t>voksne</a:t>
            </a:r>
            <a:endParaRPr lang="en-US" sz="1400" b="1" dirty="0"/>
          </a:p>
          <a:p>
            <a:pPr marL="0" lvl="1">
              <a:spcBef>
                <a:spcPts val="1000"/>
              </a:spcBef>
              <a:spcAft>
                <a:spcPts val="600"/>
              </a:spcAft>
            </a:pPr>
            <a:r>
              <a:rPr lang="en-US" sz="1400" dirty="0"/>
              <a:t>Over 114 000 </a:t>
            </a:r>
            <a:r>
              <a:rPr lang="en-US" sz="1400" dirty="0" err="1"/>
              <a:t>unge</a:t>
            </a:r>
            <a:r>
              <a:rPr lang="en-US" sz="1400" dirty="0"/>
              <a:t> </a:t>
            </a:r>
            <a:r>
              <a:rPr lang="en-US" sz="1400" dirty="0" err="1"/>
              <a:t>mellom</a:t>
            </a:r>
            <a:r>
              <a:rPr lang="en-US" sz="1400" dirty="0"/>
              <a:t> 20 og 29 </a:t>
            </a:r>
            <a:r>
              <a:rPr lang="en-US" sz="1400" dirty="0" err="1"/>
              <a:t>år</a:t>
            </a:r>
            <a:r>
              <a:rPr lang="en-US" sz="1400" dirty="0"/>
              <a:t> </a:t>
            </a:r>
            <a:r>
              <a:rPr lang="en-US" sz="1400" dirty="0" err="1"/>
              <a:t>står</a:t>
            </a:r>
            <a:r>
              <a:rPr lang="en-US" sz="1400" dirty="0"/>
              <a:t> </a:t>
            </a:r>
            <a:r>
              <a:rPr lang="en-US" sz="1400" dirty="0" err="1"/>
              <a:t>utenfor</a:t>
            </a:r>
            <a:r>
              <a:rPr lang="en-US" sz="1400" dirty="0"/>
              <a:t>, </a:t>
            </a:r>
            <a:r>
              <a:rPr lang="en-US" sz="1400" dirty="0" err="1"/>
              <a:t>noe</a:t>
            </a:r>
            <a:r>
              <a:rPr lang="en-US" sz="1400" dirty="0"/>
              <a:t> </a:t>
            </a:r>
            <a:r>
              <a:rPr lang="en-US" sz="1400" dirty="0" err="1"/>
              <a:t>som</a:t>
            </a:r>
            <a:r>
              <a:rPr lang="en-US" sz="1400" dirty="0"/>
              <a:t> </a:t>
            </a:r>
            <a:r>
              <a:rPr lang="en-US" sz="1400" dirty="0" err="1"/>
              <a:t>øker</a:t>
            </a:r>
            <a:r>
              <a:rPr lang="en-US" sz="1400" dirty="0"/>
              <a:t> </a:t>
            </a:r>
            <a:r>
              <a:rPr lang="en-US" sz="1400" dirty="0" err="1"/>
              <a:t>risikoen</a:t>
            </a:r>
            <a:r>
              <a:rPr lang="en-US" sz="1400" dirty="0"/>
              <a:t> for permanent </a:t>
            </a:r>
            <a:r>
              <a:rPr lang="en-US" sz="1400" dirty="0" err="1"/>
              <a:t>utenforskap</a:t>
            </a:r>
            <a:r>
              <a:rPr lang="en-US" sz="1400" dirty="0"/>
              <a:t> </a:t>
            </a:r>
            <a:r>
              <a:rPr lang="en-US" sz="1400" dirty="0" err="1"/>
              <a:t>ved</a:t>
            </a:r>
            <a:r>
              <a:rPr lang="en-US" sz="1400" dirty="0"/>
              <a:t> </a:t>
            </a:r>
            <a:r>
              <a:rPr lang="en-US" sz="1400" dirty="0" err="1"/>
              <a:t>langvarig</a:t>
            </a:r>
            <a:r>
              <a:rPr lang="en-US" sz="1400" dirty="0"/>
              <a:t> </a:t>
            </a:r>
            <a:r>
              <a:rPr lang="en-US" sz="1400" dirty="0" err="1"/>
              <a:t>fravær</a:t>
            </a:r>
            <a:r>
              <a:rPr lang="en-US" sz="1400" dirty="0"/>
              <a:t>. </a:t>
            </a:r>
            <a:r>
              <a:rPr lang="en-US" sz="900" dirty="0"/>
              <a:t>(2024)</a:t>
            </a:r>
          </a:p>
          <a:p>
            <a:pPr marL="0" indent="0">
              <a:spcBef>
                <a:spcPts val="2500"/>
              </a:spcBef>
              <a:spcAft>
                <a:spcPts val="600"/>
              </a:spcAft>
              <a:buFont typeface="Arial" panose="020B0604020202020204" pitchFamily="34" charset="0"/>
              <a:buNone/>
            </a:pPr>
            <a:r>
              <a:rPr lang="en-US" sz="1400" b="1" dirty="0" err="1"/>
              <a:t>Lokale</a:t>
            </a:r>
            <a:r>
              <a:rPr lang="en-US" sz="1400" b="1" dirty="0"/>
              <a:t> </a:t>
            </a:r>
            <a:r>
              <a:rPr lang="en-US" sz="1400" b="1" dirty="0" err="1"/>
              <a:t>utfordringer</a:t>
            </a:r>
            <a:r>
              <a:rPr lang="en-US" sz="1400" b="1" dirty="0"/>
              <a:t> og </a:t>
            </a:r>
            <a:r>
              <a:rPr lang="en-US" sz="1400" b="1" dirty="0" err="1"/>
              <a:t>løsninger</a:t>
            </a:r>
            <a:endParaRPr lang="en-US" sz="1400" b="1" dirty="0"/>
          </a:p>
          <a:p>
            <a:pPr marL="0" lvl="1" indent="0">
              <a:spcBef>
                <a:spcPts val="1000"/>
              </a:spcBef>
              <a:spcAft>
                <a:spcPts val="600"/>
              </a:spcAft>
              <a:buFont typeface="Arial" panose="020B0604020202020204" pitchFamily="34" charset="0"/>
              <a:buNone/>
            </a:pPr>
            <a:r>
              <a:rPr lang="en-US" sz="1400" dirty="0"/>
              <a:t>Telemark-</a:t>
            </a:r>
            <a:r>
              <a:rPr lang="en-US" sz="1400" dirty="0" err="1"/>
              <a:t>regionen</a:t>
            </a:r>
            <a:r>
              <a:rPr lang="en-US" sz="1400" dirty="0"/>
              <a:t> </a:t>
            </a:r>
            <a:r>
              <a:rPr lang="en-US" sz="1400" dirty="0" err="1"/>
              <a:t>har</a:t>
            </a:r>
            <a:r>
              <a:rPr lang="en-US" sz="1400" dirty="0"/>
              <a:t> </a:t>
            </a:r>
            <a:r>
              <a:rPr lang="en-US" sz="1400" dirty="0" err="1"/>
              <a:t>høy</a:t>
            </a:r>
            <a:r>
              <a:rPr lang="en-US" sz="1400" dirty="0"/>
              <a:t> </a:t>
            </a:r>
            <a:r>
              <a:rPr lang="en-US" sz="1400" dirty="0" err="1"/>
              <a:t>andel</a:t>
            </a:r>
            <a:r>
              <a:rPr lang="en-US" sz="1400" dirty="0"/>
              <a:t> </a:t>
            </a:r>
            <a:r>
              <a:rPr lang="en-US" sz="1400" dirty="0" err="1"/>
              <a:t>utenfor</a:t>
            </a:r>
            <a:r>
              <a:rPr lang="en-US" sz="1400" dirty="0"/>
              <a:t> </a:t>
            </a:r>
            <a:r>
              <a:rPr lang="en-US" sz="1400" dirty="0" err="1"/>
              <a:t>arbeidslivet</a:t>
            </a:r>
            <a:r>
              <a:rPr lang="en-US" sz="1400" dirty="0"/>
              <a:t>, og </a:t>
            </a:r>
            <a:r>
              <a:rPr lang="en-US" sz="1400" dirty="0" err="1"/>
              <a:t>behovet</a:t>
            </a:r>
            <a:r>
              <a:rPr lang="en-US" sz="1400" dirty="0"/>
              <a:t> for </a:t>
            </a:r>
            <a:r>
              <a:rPr lang="en-US" sz="1400" dirty="0" err="1"/>
              <a:t>lokale</a:t>
            </a:r>
            <a:r>
              <a:rPr lang="en-US" sz="1400" dirty="0"/>
              <a:t> </a:t>
            </a:r>
            <a:r>
              <a:rPr lang="en-US" sz="1400" dirty="0" err="1"/>
              <a:t>tiltak</a:t>
            </a:r>
            <a:r>
              <a:rPr lang="en-US" sz="1400" dirty="0"/>
              <a:t> og </a:t>
            </a:r>
            <a:r>
              <a:rPr lang="en-US" sz="1400" dirty="0" err="1"/>
              <a:t>bedre</a:t>
            </a:r>
            <a:r>
              <a:rPr lang="en-US" sz="1400" dirty="0"/>
              <a:t> </a:t>
            </a:r>
            <a:r>
              <a:rPr lang="en-US" sz="1400" dirty="0" err="1"/>
              <a:t>arbeidskoblinger</a:t>
            </a:r>
            <a:r>
              <a:rPr lang="en-US" sz="1400" dirty="0"/>
              <a:t> er </a:t>
            </a:r>
            <a:r>
              <a:rPr lang="en-US" sz="1400" dirty="0" err="1"/>
              <a:t>stort</a:t>
            </a:r>
            <a:r>
              <a:rPr lang="en-US" sz="1400" dirty="0"/>
              <a:t>.</a:t>
            </a:r>
          </a:p>
        </p:txBody>
      </p:sp>
      <p:sp>
        <p:nvSpPr>
          <p:cNvPr id="3" name="Title 2">
            <a:extLst>
              <a:ext uri="{FF2B5EF4-FFF2-40B4-BE49-F238E27FC236}">
                <a16:creationId xmlns:a16="http://schemas.microsoft.com/office/drawing/2014/main" id="{9835DC0A-256F-00F7-5BE4-1DA27A7D2673}"/>
              </a:ext>
            </a:extLst>
          </p:cNvPr>
          <p:cNvSpPr>
            <a:spLocks noGrp="1"/>
          </p:cNvSpPr>
          <p:nvPr>
            <p:ph type="title"/>
          </p:nvPr>
        </p:nvSpPr>
        <p:spPr>
          <a:xfrm>
            <a:off x="137159" y="151597"/>
            <a:ext cx="11924209" cy="715505"/>
          </a:xfrm>
        </p:spPr>
        <p:txBody>
          <a:bodyPr anchor="ctr">
            <a:normAutofit/>
          </a:bodyPr>
          <a:lstStyle/>
          <a:p>
            <a:r>
              <a:rPr lang="en-US" sz="3700"/>
              <a:t>Hvor mange står utenfor arbeidslivet?</a:t>
            </a:r>
          </a:p>
        </p:txBody>
      </p:sp>
      <p:pic>
        <p:nvPicPr>
          <p:cNvPr id="4" name="Content Placeholder 3" descr="Den usynlige hånden tegner grensen til inngangen til Norge.">
            <a:extLst>
              <a:ext uri="{FF2B5EF4-FFF2-40B4-BE49-F238E27FC236}">
                <a16:creationId xmlns:a16="http://schemas.microsoft.com/office/drawing/2014/main" id="{C54BC914-07D5-4876-B5D3-05AC1FAA030B}"/>
              </a:ext>
            </a:extLst>
          </p:cNvPr>
          <p:cNvPicPr>
            <a:picLocks noGrp="1" noChangeAspect="1"/>
          </p:cNvPicPr>
          <p:nvPr>
            <p:ph idx="1"/>
          </p:nvPr>
        </p:nvPicPr>
        <p:blipFill>
          <a:blip r:embed="rId3"/>
          <a:srcRect l="11437" r="16428" b="1"/>
          <a:stretch>
            <a:fillRect/>
          </a:stretch>
        </p:blipFill>
        <p:spPr>
          <a:xfrm>
            <a:off x="6194513" y="1044465"/>
            <a:ext cx="5866854" cy="5408535"/>
          </a:xfrm>
        </p:spPr>
      </p:pic>
      <p:pic>
        <p:nvPicPr>
          <p:cNvPr id="2" name="Bilde 1" descr="Et bilde som inneholder tekst, Font, Grafikk, skjermbilde&#10;&#10;KI-generert innhold kan være feil.">
            <a:extLst>
              <a:ext uri="{FF2B5EF4-FFF2-40B4-BE49-F238E27FC236}">
                <a16:creationId xmlns:a16="http://schemas.microsoft.com/office/drawing/2014/main" id="{DA093BCA-BB6E-A677-EFE9-FE4B63781F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3517" y="5953871"/>
            <a:ext cx="2366217" cy="499129"/>
          </a:xfrm>
          <a:prstGeom prst="rect">
            <a:avLst/>
          </a:prstGeom>
        </p:spPr>
      </p:pic>
    </p:spTree>
    <p:extLst>
      <p:ext uri="{BB962C8B-B14F-4D97-AF65-F5344CB8AC3E}">
        <p14:creationId xmlns:p14="http://schemas.microsoft.com/office/powerpoint/2010/main" val="26585259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EFFB6F3-C57A-48EC-8115-6753649A41A7}"/>
              </a:ext>
            </a:extLst>
          </p:cNvPr>
          <p:cNvSpPr txBox="1"/>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37159" y="1044465"/>
            <a:ext cx="5866854" cy="5408535"/>
          </a:xfrm>
          <a:prstGeom prst="rect">
            <a:avLst/>
          </a:prstGeom>
        </p:spPr>
        <p:txBody>
          <a:bodyPr>
            <a:normAutofit/>
          </a:bodyPr>
          <a:lstStyle/>
          <a:p>
            <a:pPr marL="0" indent="0">
              <a:spcBef>
                <a:spcPts val="2500"/>
              </a:spcBef>
              <a:spcAft>
                <a:spcPts val="600"/>
              </a:spcAft>
              <a:buFont typeface="Arial" panose="020B0604020202020204" pitchFamily="34" charset="0"/>
              <a:buNone/>
            </a:pPr>
            <a:r>
              <a:rPr lang="en-US" sz="1400" b="1" dirty="0"/>
              <a:t>Mangel på </a:t>
            </a:r>
            <a:r>
              <a:rPr lang="en-US" sz="1400" b="1" dirty="0" err="1"/>
              <a:t>kompetent</a:t>
            </a:r>
            <a:r>
              <a:rPr lang="en-US" sz="1400" b="1" dirty="0"/>
              <a:t> </a:t>
            </a:r>
            <a:r>
              <a:rPr lang="en-US" sz="1400" b="1" dirty="0" err="1"/>
              <a:t>arbeidskraft</a:t>
            </a:r>
            <a:endParaRPr lang="en-US" sz="1400" b="1" dirty="0"/>
          </a:p>
          <a:p>
            <a:pPr marL="0" lvl="1" indent="0">
              <a:spcBef>
                <a:spcPts val="1000"/>
              </a:spcBef>
              <a:spcAft>
                <a:spcPts val="600"/>
              </a:spcAft>
              <a:buFont typeface="Arial" panose="020B0604020202020204" pitchFamily="34" charset="0"/>
              <a:buNone/>
            </a:pPr>
            <a:r>
              <a:rPr lang="en-US" sz="1400" dirty="0"/>
              <a:t>Norske </a:t>
            </a:r>
            <a:r>
              <a:rPr lang="en-US" sz="1400" dirty="0" err="1"/>
              <a:t>bedrifter</a:t>
            </a:r>
            <a:r>
              <a:rPr lang="en-US" sz="1400" dirty="0"/>
              <a:t> mangler </a:t>
            </a:r>
            <a:r>
              <a:rPr lang="en-US" sz="1400" dirty="0" err="1"/>
              <a:t>rundt</a:t>
            </a:r>
            <a:r>
              <a:rPr lang="en-US" sz="1400" dirty="0"/>
              <a:t> 39 000 </a:t>
            </a:r>
            <a:r>
              <a:rPr lang="en-US" sz="1400" dirty="0" err="1"/>
              <a:t>arbeidstakere</a:t>
            </a:r>
            <a:r>
              <a:rPr lang="en-US" sz="1400" dirty="0"/>
              <a:t>, </a:t>
            </a:r>
            <a:r>
              <a:rPr lang="en-US" sz="1400" dirty="0" err="1"/>
              <a:t>spesielt</a:t>
            </a:r>
            <a:r>
              <a:rPr lang="en-US" sz="1400" dirty="0"/>
              <a:t> </a:t>
            </a:r>
            <a:r>
              <a:rPr lang="en-US" sz="1400" dirty="0" err="1"/>
              <a:t>innen</a:t>
            </a:r>
            <a:r>
              <a:rPr lang="en-US" sz="1400" dirty="0"/>
              <a:t> </a:t>
            </a:r>
            <a:r>
              <a:rPr lang="en-US" sz="1400" dirty="0" err="1"/>
              <a:t>helse</a:t>
            </a:r>
            <a:r>
              <a:rPr lang="en-US" sz="1400" dirty="0"/>
              <a:t>, </a:t>
            </a:r>
            <a:r>
              <a:rPr lang="en-US" sz="1400" dirty="0" err="1"/>
              <a:t>bygg</a:t>
            </a:r>
            <a:r>
              <a:rPr lang="en-US" sz="1400" dirty="0"/>
              <a:t> og </a:t>
            </a:r>
            <a:r>
              <a:rPr lang="en-US" sz="1400" dirty="0" err="1"/>
              <a:t>industri</a:t>
            </a:r>
            <a:r>
              <a:rPr lang="en-US" sz="1400" dirty="0"/>
              <a:t>. </a:t>
            </a:r>
            <a:r>
              <a:rPr lang="en-US" sz="900" dirty="0"/>
              <a:t>(2025)</a:t>
            </a:r>
          </a:p>
          <a:p>
            <a:pPr marL="0" indent="0">
              <a:spcBef>
                <a:spcPts val="2500"/>
              </a:spcBef>
              <a:spcAft>
                <a:spcPts val="600"/>
              </a:spcAft>
              <a:buFont typeface="Arial" panose="020B0604020202020204" pitchFamily="34" charset="0"/>
              <a:buNone/>
            </a:pPr>
            <a:r>
              <a:rPr lang="en-US" sz="1400" b="1" dirty="0" err="1"/>
              <a:t>Rekrutteringsutfordringer</a:t>
            </a:r>
            <a:r>
              <a:rPr lang="en-US" sz="1400" b="1" dirty="0"/>
              <a:t> og </a:t>
            </a:r>
            <a:r>
              <a:rPr lang="en-US" sz="1400" b="1" dirty="0" err="1"/>
              <a:t>kompetansemismatch</a:t>
            </a:r>
            <a:endParaRPr lang="en-US" sz="1400" b="1" dirty="0"/>
          </a:p>
          <a:p>
            <a:pPr marL="0" lvl="1" indent="0">
              <a:spcBef>
                <a:spcPts val="1000"/>
              </a:spcBef>
              <a:spcAft>
                <a:spcPts val="600"/>
              </a:spcAft>
              <a:buFont typeface="Arial" panose="020B0604020202020204" pitchFamily="34" charset="0"/>
              <a:buNone/>
            </a:pPr>
            <a:r>
              <a:rPr lang="en-US" sz="1400" dirty="0" err="1"/>
              <a:t>Problemer</a:t>
            </a:r>
            <a:r>
              <a:rPr lang="en-US" sz="1400" dirty="0"/>
              <a:t> </a:t>
            </a:r>
            <a:r>
              <a:rPr lang="en-US" sz="1400" dirty="0" err="1"/>
              <a:t>skyldes</a:t>
            </a:r>
            <a:r>
              <a:rPr lang="en-US" sz="1400" dirty="0"/>
              <a:t> </a:t>
            </a:r>
            <a:r>
              <a:rPr lang="en-US" sz="1400" dirty="0" err="1"/>
              <a:t>både</a:t>
            </a:r>
            <a:r>
              <a:rPr lang="en-US" sz="1400" dirty="0"/>
              <a:t> </a:t>
            </a:r>
            <a:r>
              <a:rPr lang="en-US" sz="1400" dirty="0" err="1"/>
              <a:t>få</a:t>
            </a:r>
            <a:r>
              <a:rPr lang="en-US" sz="1400" dirty="0"/>
              <a:t> </a:t>
            </a:r>
            <a:r>
              <a:rPr lang="en-US" sz="1400" dirty="0" err="1"/>
              <a:t>søkere</a:t>
            </a:r>
            <a:r>
              <a:rPr lang="en-US" sz="1400" dirty="0"/>
              <a:t> og mismatch </a:t>
            </a:r>
            <a:r>
              <a:rPr lang="en-US" sz="1400" dirty="0" err="1"/>
              <a:t>mellom</a:t>
            </a:r>
            <a:r>
              <a:rPr lang="en-US" sz="1400" dirty="0"/>
              <a:t> </a:t>
            </a:r>
            <a:r>
              <a:rPr lang="en-US" sz="1400" dirty="0" err="1"/>
              <a:t>etterspurt</a:t>
            </a:r>
            <a:r>
              <a:rPr lang="en-US" sz="1400" dirty="0"/>
              <a:t> og </a:t>
            </a:r>
            <a:r>
              <a:rPr lang="en-US" sz="1400" dirty="0" err="1"/>
              <a:t>tilgjengelig</a:t>
            </a:r>
            <a:r>
              <a:rPr lang="en-US" sz="1400" dirty="0"/>
              <a:t> </a:t>
            </a:r>
            <a:r>
              <a:rPr lang="en-US" sz="1400" dirty="0" err="1"/>
              <a:t>kompetanse</a:t>
            </a:r>
            <a:r>
              <a:rPr lang="en-US" sz="1400" dirty="0"/>
              <a:t>.</a:t>
            </a:r>
          </a:p>
          <a:p>
            <a:pPr marL="0" indent="0">
              <a:spcBef>
                <a:spcPts val="2500"/>
              </a:spcBef>
              <a:spcAft>
                <a:spcPts val="600"/>
              </a:spcAft>
              <a:buFont typeface="Arial" panose="020B0604020202020204" pitchFamily="34" charset="0"/>
              <a:buNone/>
            </a:pPr>
            <a:r>
              <a:rPr lang="en-US" sz="1400" b="1" dirty="0" err="1"/>
              <a:t>Geografisk</a:t>
            </a:r>
            <a:r>
              <a:rPr lang="en-US" sz="1400" b="1" dirty="0"/>
              <a:t> </a:t>
            </a:r>
            <a:r>
              <a:rPr lang="en-US" sz="1400" b="1" dirty="0" err="1"/>
              <a:t>ulikhet</a:t>
            </a:r>
            <a:r>
              <a:rPr lang="en-US" sz="1400" b="1" dirty="0"/>
              <a:t> i </a:t>
            </a:r>
            <a:r>
              <a:rPr lang="en-US" sz="1400" b="1" dirty="0" err="1"/>
              <a:t>arbeidsmarkedet</a:t>
            </a:r>
            <a:endParaRPr lang="en-US" sz="1400" b="1" dirty="0"/>
          </a:p>
          <a:p>
            <a:pPr marL="0" lvl="1" indent="0">
              <a:spcBef>
                <a:spcPts val="1000"/>
              </a:spcBef>
              <a:spcAft>
                <a:spcPts val="600"/>
              </a:spcAft>
              <a:buFont typeface="Arial" panose="020B0604020202020204" pitchFamily="34" charset="0"/>
              <a:buNone/>
            </a:pPr>
            <a:r>
              <a:rPr lang="en-US" sz="1400" dirty="0" err="1"/>
              <a:t>Rekrutteringspresset</a:t>
            </a:r>
            <a:r>
              <a:rPr lang="en-US" sz="1400" dirty="0"/>
              <a:t> </a:t>
            </a:r>
            <a:r>
              <a:rPr lang="en-US" sz="1400" dirty="0" err="1"/>
              <a:t>varierer</a:t>
            </a:r>
            <a:r>
              <a:rPr lang="en-US" sz="1400" dirty="0"/>
              <a:t>, med </a:t>
            </a:r>
            <a:r>
              <a:rPr lang="en-US" sz="1400" dirty="0" err="1"/>
              <a:t>spesielt</a:t>
            </a:r>
            <a:r>
              <a:rPr lang="en-US" sz="1400" dirty="0"/>
              <a:t> </a:t>
            </a:r>
            <a:r>
              <a:rPr lang="en-US" sz="1400" dirty="0" err="1"/>
              <a:t>stor</a:t>
            </a:r>
            <a:r>
              <a:rPr lang="en-US" sz="1400" dirty="0"/>
              <a:t> </a:t>
            </a:r>
            <a:r>
              <a:rPr lang="en-US" sz="1400" dirty="0" err="1"/>
              <a:t>knapphet</a:t>
            </a:r>
            <a:r>
              <a:rPr lang="en-US" sz="1400" dirty="0"/>
              <a:t> i Grenland og Telemark-</a:t>
            </a:r>
            <a:r>
              <a:rPr lang="en-US" sz="1400" dirty="0" err="1"/>
              <a:t>regionen</a:t>
            </a:r>
            <a:r>
              <a:rPr lang="en-US" sz="1400" dirty="0"/>
              <a:t>.</a:t>
            </a:r>
          </a:p>
          <a:p>
            <a:pPr marL="0" indent="0">
              <a:spcBef>
                <a:spcPts val="2500"/>
              </a:spcBef>
              <a:spcAft>
                <a:spcPts val="600"/>
              </a:spcAft>
              <a:buFont typeface="Arial" panose="020B0604020202020204" pitchFamily="34" charset="0"/>
              <a:buNone/>
            </a:pPr>
            <a:r>
              <a:rPr lang="en-US" sz="1400" b="1" dirty="0" err="1"/>
              <a:t>Løsninger</a:t>
            </a:r>
            <a:r>
              <a:rPr lang="en-US" sz="1400" b="1" dirty="0"/>
              <a:t> og </a:t>
            </a:r>
            <a:r>
              <a:rPr lang="en-US" sz="1400" b="1" dirty="0" err="1"/>
              <a:t>potensial</a:t>
            </a:r>
            <a:r>
              <a:rPr lang="en-US" sz="1400" b="1" dirty="0"/>
              <a:t> i </a:t>
            </a:r>
            <a:r>
              <a:rPr lang="en-US" sz="1400" b="1" dirty="0" err="1"/>
              <a:t>arbeidsmarkedet</a:t>
            </a:r>
            <a:endParaRPr lang="en-US" sz="1400" b="1" dirty="0"/>
          </a:p>
          <a:p>
            <a:pPr marL="0" lvl="1" indent="0">
              <a:spcBef>
                <a:spcPts val="1000"/>
              </a:spcBef>
              <a:spcAft>
                <a:spcPts val="600"/>
              </a:spcAft>
              <a:buFont typeface="Arial" panose="020B0604020202020204" pitchFamily="34" charset="0"/>
              <a:buNone/>
            </a:pPr>
            <a:r>
              <a:rPr lang="en-US" sz="1400" dirty="0" err="1"/>
              <a:t>Næringslivet</a:t>
            </a:r>
            <a:r>
              <a:rPr lang="en-US" sz="1400" dirty="0"/>
              <a:t> ser </a:t>
            </a:r>
            <a:r>
              <a:rPr lang="en-US" sz="1400" dirty="0" err="1"/>
              <a:t>muligheter</a:t>
            </a:r>
            <a:r>
              <a:rPr lang="en-US" sz="1400" dirty="0"/>
              <a:t> i å </a:t>
            </a:r>
            <a:r>
              <a:rPr lang="en-US" sz="1400" dirty="0" err="1"/>
              <a:t>inkludere</a:t>
            </a:r>
            <a:r>
              <a:rPr lang="en-US" sz="1400" dirty="0"/>
              <a:t> </a:t>
            </a:r>
            <a:r>
              <a:rPr lang="en-US" sz="1400" dirty="0" err="1"/>
              <a:t>grupper</a:t>
            </a:r>
            <a:r>
              <a:rPr lang="en-US" sz="1400" dirty="0"/>
              <a:t> </a:t>
            </a:r>
            <a:r>
              <a:rPr lang="en-US" sz="1400" dirty="0" err="1"/>
              <a:t>utenfor</a:t>
            </a:r>
            <a:r>
              <a:rPr lang="en-US" sz="1400" dirty="0"/>
              <a:t> </a:t>
            </a:r>
            <a:r>
              <a:rPr lang="en-US" sz="1400" dirty="0" err="1"/>
              <a:t>arbeidslivet</a:t>
            </a:r>
            <a:r>
              <a:rPr lang="en-US" sz="1400" dirty="0"/>
              <a:t> for å </a:t>
            </a:r>
            <a:r>
              <a:rPr lang="en-US" sz="1400" dirty="0" err="1"/>
              <a:t>møte</a:t>
            </a:r>
            <a:r>
              <a:rPr lang="en-US" sz="1400" dirty="0"/>
              <a:t> </a:t>
            </a:r>
            <a:r>
              <a:rPr lang="en-US" sz="1400" dirty="0" err="1"/>
              <a:t>behovet</a:t>
            </a:r>
            <a:r>
              <a:rPr lang="en-US" sz="1400" dirty="0"/>
              <a:t>.</a:t>
            </a:r>
          </a:p>
        </p:txBody>
      </p:sp>
      <p:sp>
        <p:nvSpPr>
          <p:cNvPr id="3" name="Title 2">
            <a:extLst>
              <a:ext uri="{FF2B5EF4-FFF2-40B4-BE49-F238E27FC236}">
                <a16:creationId xmlns:a16="http://schemas.microsoft.com/office/drawing/2014/main" id="{5CF971B2-50E7-1789-09AC-A38AAB775350}"/>
              </a:ext>
            </a:extLst>
          </p:cNvPr>
          <p:cNvSpPr>
            <a:spLocks noGrp="1"/>
          </p:cNvSpPr>
          <p:nvPr>
            <p:ph type="title"/>
          </p:nvPr>
        </p:nvSpPr>
        <p:spPr>
          <a:xfrm>
            <a:off x="137159" y="151597"/>
            <a:ext cx="11924209" cy="715505"/>
          </a:xfrm>
        </p:spPr>
        <p:txBody>
          <a:bodyPr anchor="ctr">
            <a:normAutofit/>
          </a:bodyPr>
          <a:lstStyle/>
          <a:p>
            <a:pPr>
              <a:lnSpc>
                <a:spcPct val="110000"/>
              </a:lnSpc>
            </a:pPr>
            <a:r>
              <a:rPr lang="en-US"/>
              <a:t>Bedriftenes behov for arbeidskraft</a:t>
            </a:r>
          </a:p>
        </p:txBody>
      </p:sp>
      <p:pic>
        <p:nvPicPr>
          <p:cNvPr id="4" name="Content Placeholder 3" descr="Multietnisk gruppe forretningsfolk på et forretningsmøte på kontoret.">
            <a:extLst>
              <a:ext uri="{FF2B5EF4-FFF2-40B4-BE49-F238E27FC236}">
                <a16:creationId xmlns:a16="http://schemas.microsoft.com/office/drawing/2014/main" id="{62F1208E-D394-4568-BEE7-F87E96C49D2C}"/>
              </a:ext>
            </a:extLst>
          </p:cNvPr>
          <p:cNvPicPr>
            <a:picLocks noGrp="1" noChangeAspect="1"/>
          </p:cNvPicPr>
          <p:nvPr>
            <p:ph idx="1"/>
          </p:nvPr>
        </p:nvPicPr>
        <p:blipFill>
          <a:blip r:embed="rId3"/>
          <a:srcRect r="27595" b="2"/>
          <a:stretch>
            <a:fillRect/>
          </a:stretch>
        </p:blipFill>
        <p:spPr>
          <a:xfrm>
            <a:off x="6194513" y="1044465"/>
            <a:ext cx="5866854" cy="5408535"/>
          </a:xfrm>
        </p:spPr>
      </p:pic>
      <p:pic>
        <p:nvPicPr>
          <p:cNvPr id="2" name="Bilde 1" descr="Et bilde som inneholder tekst, Font, Grafikk, skjermbilde&#10;&#10;KI-generert innhold kan være feil.">
            <a:extLst>
              <a:ext uri="{FF2B5EF4-FFF2-40B4-BE49-F238E27FC236}">
                <a16:creationId xmlns:a16="http://schemas.microsoft.com/office/drawing/2014/main" id="{DA119536-1507-7EC4-6BF4-43EA71360E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3517" y="5953871"/>
            <a:ext cx="2366217" cy="499129"/>
          </a:xfrm>
          <a:prstGeom prst="rect">
            <a:avLst/>
          </a:prstGeom>
        </p:spPr>
      </p:pic>
    </p:spTree>
    <p:extLst>
      <p:ext uri="{BB962C8B-B14F-4D97-AF65-F5344CB8AC3E}">
        <p14:creationId xmlns:p14="http://schemas.microsoft.com/office/powerpoint/2010/main" val="36979050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6ABCB95-B1AE-4114-B837-3ED34A5939ED}"/>
              </a:ext>
            </a:extLst>
          </p:cNvPr>
          <p:cNvSpPr txBox="1"/>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37159" y="1044465"/>
            <a:ext cx="5866854" cy="5408535"/>
          </a:xfrm>
          <a:prstGeom prst="rect">
            <a:avLst/>
          </a:prstGeom>
        </p:spPr>
        <p:txBody>
          <a:bodyPr>
            <a:normAutofit/>
          </a:bodyPr>
          <a:lstStyle/>
          <a:p>
            <a:pPr marL="0" indent="0">
              <a:spcBef>
                <a:spcPts val="2500"/>
              </a:spcBef>
              <a:spcAft>
                <a:spcPts val="600"/>
              </a:spcAft>
              <a:buFont typeface="Arial" panose="020B0604020202020204" pitchFamily="34" charset="0"/>
              <a:buNone/>
            </a:pPr>
            <a:r>
              <a:rPr lang="en-US" sz="1400" b="1" dirty="0" err="1"/>
              <a:t>Nytenkning</a:t>
            </a:r>
            <a:r>
              <a:rPr lang="en-US" sz="1400" b="1" dirty="0"/>
              <a:t> i </a:t>
            </a:r>
            <a:r>
              <a:rPr lang="en-US" sz="1400" b="1" dirty="0" err="1"/>
              <a:t>rekruttering</a:t>
            </a:r>
            <a:endParaRPr lang="en-US" sz="1400" b="1" dirty="0"/>
          </a:p>
          <a:p>
            <a:pPr marL="0" lvl="1" indent="0">
              <a:spcBef>
                <a:spcPts val="1000"/>
              </a:spcBef>
              <a:spcAft>
                <a:spcPts val="600"/>
              </a:spcAft>
              <a:buFont typeface="Arial" panose="020B0604020202020204" pitchFamily="34" charset="0"/>
              <a:buNone/>
            </a:pPr>
            <a:r>
              <a:rPr lang="en-US" sz="1400" dirty="0" err="1"/>
              <a:t>Bedrifter</a:t>
            </a:r>
            <a:r>
              <a:rPr lang="en-US" sz="1400" dirty="0"/>
              <a:t> </a:t>
            </a:r>
            <a:r>
              <a:rPr lang="en-US" sz="1400" dirty="0" err="1"/>
              <a:t>bør</a:t>
            </a:r>
            <a:r>
              <a:rPr lang="en-US" sz="1400" dirty="0"/>
              <a:t> </a:t>
            </a:r>
            <a:r>
              <a:rPr lang="en-US" sz="1400" dirty="0" err="1"/>
              <a:t>fokusere</a:t>
            </a:r>
            <a:r>
              <a:rPr lang="en-US" sz="1400" dirty="0"/>
              <a:t> på </a:t>
            </a:r>
            <a:r>
              <a:rPr lang="en-US" sz="1400" dirty="0" err="1"/>
              <a:t>potensial</a:t>
            </a:r>
            <a:r>
              <a:rPr lang="en-US" sz="1400" dirty="0"/>
              <a:t>, </a:t>
            </a:r>
            <a:r>
              <a:rPr lang="en-US" sz="1400" dirty="0" err="1"/>
              <a:t>motivasjon</a:t>
            </a:r>
            <a:r>
              <a:rPr lang="en-US" sz="1400" dirty="0"/>
              <a:t> og </a:t>
            </a:r>
            <a:r>
              <a:rPr lang="en-US" sz="1400" dirty="0" err="1"/>
              <a:t>læring</a:t>
            </a:r>
            <a:r>
              <a:rPr lang="en-US" sz="1400" dirty="0"/>
              <a:t> </a:t>
            </a:r>
            <a:r>
              <a:rPr lang="en-US" sz="1400" dirty="0" err="1"/>
              <a:t>fremfor</a:t>
            </a:r>
            <a:r>
              <a:rPr lang="en-US" sz="1400" dirty="0"/>
              <a:t> </a:t>
            </a:r>
            <a:r>
              <a:rPr lang="en-US" sz="1400" dirty="0" err="1"/>
              <a:t>kun</a:t>
            </a:r>
            <a:r>
              <a:rPr lang="en-US" sz="1400" dirty="0"/>
              <a:t> </a:t>
            </a:r>
            <a:r>
              <a:rPr lang="en-US" sz="1400" dirty="0" err="1"/>
              <a:t>formell</a:t>
            </a:r>
            <a:r>
              <a:rPr lang="en-US" sz="1400" dirty="0"/>
              <a:t> </a:t>
            </a:r>
            <a:r>
              <a:rPr lang="en-US" sz="1400" dirty="0" err="1"/>
              <a:t>kompetanse</a:t>
            </a:r>
            <a:r>
              <a:rPr lang="en-US" sz="1400" dirty="0"/>
              <a:t> </a:t>
            </a:r>
            <a:r>
              <a:rPr lang="en-US" sz="1400" dirty="0" err="1"/>
              <a:t>ved</a:t>
            </a:r>
            <a:r>
              <a:rPr lang="en-US" sz="1400" dirty="0"/>
              <a:t> </a:t>
            </a:r>
            <a:r>
              <a:rPr lang="en-US" sz="1400" dirty="0" err="1"/>
              <a:t>ansettelser</a:t>
            </a:r>
            <a:r>
              <a:rPr lang="en-US" sz="1400" dirty="0"/>
              <a:t>.</a:t>
            </a:r>
          </a:p>
          <a:p>
            <a:pPr marL="0" indent="0">
              <a:spcBef>
                <a:spcPts val="2500"/>
              </a:spcBef>
              <a:spcAft>
                <a:spcPts val="600"/>
              </a:spcAft>
              <a:buFont typeface="Arial" panose="020B0604020202020204" pitchFamily="34" charset="0"/>
              <a:buNone/>
            </a:pPr>
            <a:r>
              <a:rPr lang="en-US" sz="1400" b="1" dirty="0" err="1"/>
              <a:t>Samarbeid</a:t>
            </a:r>
            <a:r>
              <a:rPr lang="en-US" sz="1400" b="1" dirty="0"/>
              <a:t> med NAV og </a:t>
            </a:r>
            <a:r>
              <a:rPr lang="en-US" sz="1400" b="1" dirty="0" err="1"/>
              <a:t>opplæring</a:t>
            </a:r>
            <a:endParaRPr lang="en-US" sz="1400" b="1" dirty="0"/>
          </a:p>
          <a:p>
            <a:pPr marL="0" lvl="1" indent="0">
              <a:spcBef>
                <a:spcPts val="1000"/>
              </a:spcBef>
              <a:spcAft>
                <a:spcPts val="600"/>
              </a:spcAft>
              <a:buFont typeface="Arial" panose="020B0604020202020204" pitchFamily="34" charset="0"/>
              <a:buNone/>
            </a:pPr>
            <a:r>
              <a:rPr lang="en-US" sz="1400" dirty="0"/>
              <a:t>Tett </a:t>
            </a:r>
            <a:r>
              <a:rPr lang="en-US" sz="1400" dirty="0" err="1"/>
              <a:t>samarbeid</a:t>
            </a:r>
            <a:r>
              <a:rPr lang="en-US" sz="1400" dirty="0"/>
              <a:t> med NAV og bruk av </a:t>
            </a:r>
            <a:r>
              <a:rPr lang="en-US" sz="1400" dirty="0" err="1"/>
              <a:t>praksisplasser</a:t>
            </a:r>
            <a:r>
              <a:rPr lang="en-US" sz="1400" dirty="0"/>
              <a:t> og </a:t>
            </a:r>
            <a:r>
              <a:rPr lang="en-US" sz="1400" dirty="0" err="1"/>
              <a:t>lønnstilskudd</a:t>
            </a:r>
            <a:r>
              <a:rPr lang="en-US" sz="1400" dirty="0"/>
              <a:t> </a:t>
            </a:r>
            <a:r>
              <a:rPr lang="en-US" sz="1400" dirty="0" err="1"/>
              <a:t>gir</a:t>
            </a:r>
            <a:r>
              <a:rPr lang="en-US" sz="1400" dirty="0"/>
              <a:t> </a:t>
            </a:r>
            <a:r>
              <a:rPr lang="en-US" sz="1400" dirty="0" err="1"/>
              <a:t>trygge</a:t>
            </a:r>
            <a:r>
              <a:rPr lang="en-US" sz="1400" dirty="0"/>
              <a:t> </a:t>
            </a:r>
            <a:r>
              <a:rPr lang="en-US" sz="1400" dirty="0" err="1"/>
              <a:t>prøvetider</a:t>
            </a:r>
            <a:r>
              <a:rPr lang="en-US" sz="1400" dirty="0"/>
              <a:t> for </a:t>
            </a:r>
            <a:r>
              <a:rPr lang="en-US" sz="1400" dirty="0" err="1"/>
              <a:t>kandidater</a:t>
            </a:r>
            <a:r>
              <a:rPr lang="en-US" sz="1400" dirty="0"/>
              <a:t> og </a:t>
            </a:r>
            <a:r>
              <a:rPr lang="en-US" sz="1400" dirty="0" err="1"/>
              <a:t>bedrifter</a:t>
            </a:r>
            <a:r>
              <a:rPr lang="en-US" sz="1400" dirty="0"/>
              <a:t>.</a:t>
            </a:r>
          </a:p>
          <a:p>
            <a:pPr marL="0" indent="0">
              <a:spcBef>
                <a:spcPts val="2500"/>
              </a:spcBef>
              <a:spcAft>
                <a:spcPts val="600"/>
              </a:spcAft>
              <a:buFont typeface="Arial" panose="020B0604020202020204" pitchFamily="34" charset="0"/>
              <a:buNone/>
            </a:pPr>
            <a:r>
              <a:rPr lang="en-US" sz="1400" b="1" dirty="0" err="1"/>
              <a:t>Inkluderende</a:t>
            </a:r>
            <a:r>
              <a:rPr lang="en-US" sz="1400" b="1" dirty="0"/>
              <a:t> </a:t>
            </a:r>
            <a:r>
              <a:rPr lang="en-US" sz="1400" b="1" dirty="0" err="1"/>
              <a:t>arbeidsmiljø</a:t>
            </a:r>
            <a:endParaRPr lang="en-US" sz="1400" b="1" dirty="0"/>
          </a:p>
          <a:p>
            <a:pPr marL="0" lvl="1" indent="0">
              <a:spcBef>
                <a:spcPts val="1000"/>
              </a:spcBef>
              <a:spcAft>
                <a:spcPts val="600"/>
              </a:spcAft>
              <a:buFont typeface="Arial" panose="020B0604020202020204" pitchFamily="34" charset="0"/>
              <a:buNone/>
            </a:pPr>
            <a:r>
              <a:rPr lang="en-US" sz="1400" dirty="0" err="1"/>
              <a:t>Skap</a:t>
            </a:r>
            <a:r>
              <a:rPr lang="en-US" sz="1400" dirty="0"/>
              <a:t> rom for </a:t>
            </a:r>
            <a:r>
              <a:rPr lang="en-US" sz="1400" dirty="0" err="1"/>
              <a:t>ulikheter</a:t>
            </a:r>
            <a:r>
              <a:rPr lang="en-US" sz="1400" dirty="0"/>
              <a:t>, </a:t>
            </a:r>
            <a:r>
              <a:rPr lang="en-US" sz="1400" dirty="0" err="1"/>
              <a:t>tilrettelegging</a:t>
            </a:r>
            <a:r>
              <a:rPr lang="en-US" sz="1400" dirty="0"/>
              <a:t> og </a:t>
            </a:r>
            <a:r>
              <a:rPr lang="en-US" sz="1400" dirty="0" err="1"/>
              <a:t>fleksible</a:t>
            </a:r>
            <a:r>
              <a:rPr lang="en-US" sz="1400" dirty="0"/>
              <a:t> </a:t>
            </a:r>
            <a:r>
              <a:rPr lang="en-US" sz="1400" dirty="0" err="1"/>
              <a:t>arbeidstider</a:t>
            </a:r>
            <a:r>
              <a:rPr lang="en-US" sz="1400" dirty="0"/>
              <a:t> for å </a:t>
            </a:r>
            <a:r>
              <a:rPr lang="en-US" sz="1400" dirty="0" err="1"/>
              <a:t>støtte</a:t>
            </a:r>
            <a:r>
              <a:rPr lang="en-US" sz="1400" dirty="0"/>
              <a:t> </a:t>
            </a:r>
            <a:r>
              <a:rPr lang="en-US" sz="1400" dirty="0" err="1"/>
              <a:t>medarbeidere</a:t>
            </a:r>
            <a:r>
              <a:rPr lang="en-US" sz="1400" dirty="0"/>
              <a:t> med </a:t>
            </a:r>
            <a:r>
              <a:rPr lang="en-US" sz="1400" dirty="0" err="1"/>
              <a:t>ulike</a:t>
            </a:r>
            <a:r>
              <a:rPr lang="en-US" sz="1400" dirty="0"/>
              <a:t> </a:t>
            </a:r>
            <a:r>
              <a:rPr lang="en-US" sz="1400" dirty="0" err="1"/>
              <a:t>behov</a:t>
            </a:r>
            <a:r>
              <a:rPr lang="en-US" sz="1400" dirty="0"/>
              <a:t>.</a:t>
            </a:r>
          </a:p>
          <a:p>
            <a:pPr>
              <a:spcBef>
                <a:spcPts val="2500"/>
              </a:spcBef>
              <a:spcAft>
                <a:spcPts val="600"/>
              </a:spcAft>
            </a:pPr>
            <a:r>
              <a:rPr lang="en-US" sz="1400" b="1" dirty="0" err="1"/>
              <a:t>Inkluderingsstrategier</a:t>
            </a:r>
            <a:endParaRPr lang="en-US" sz="1400" b="1" dirty="0"/>
          </a:p>
          <a:p>
            <a:pPr marL="0" lvl="1" indent="0">
              <a:spcBef>
                <a:spcPts val="1000"/>
              </a:spcBef>
              <a:spcAft>
                <a:spcPts val="600"/>
              </a:spcAft>
              <a:buFont typeface="Arial" panose="020B0604020202020204" pitchFamily="34" charset="0"/>
              <a:buNone/>
            </a:pPr>
            <a:r>
              <a:rPr lang="en-US" sz="1400" b="1" dirty="0" err="1"/>
              <a:t>Samarbeid</a:t>
            </a:r>
            <a:r>
              <a:rPr lang="en-US" sz="1400" b="1" dirty="0"/>
              <a:t> </a:t>
            </a:r>
            <a:r>
              <a:rPr lang="en-US" sz="1400" b="1" dirty="0" err="1"/>
              <a:t>mellom</a:t>
            </a:r>
            <a:r>
              <a:rPr lang="en-US" sz="1400" b="1" dirty="0"/>
              <a:t> </a:t>
            </a:r>
            <a:r>
              <a:rPr lang="en-US" sz="1400" b="1" dirty="0" err="1"/>
              <a:t>arbeidsgivere</a:t>
            </a:r>
            <a:r>
              <a:rPr lang="en-US" sz="1400" b="1" dirty="0"/>
              <a:t>, NAV og </a:t>
            </a:r>
            <a:r>
              <a:rPr lang="en-US" sz="1400" b="1" dirty="0" err="1"/>
              <a:t>næringsliv</a:t>
            </a:r>
            <a:r>
              <a:rPr lang="en-US" sz="1400" b="1" dirty="0"/>
              <a:t> er </a:t>
            </a:r>
            <a:r>
              <a:rPr lang="en-US" sz="1400" b="1" dirty="0" err="1"/>
              <a:t>viktig</a:t>
            </a:r>
            <a:r>
              <a:rPr lang="en-US" sz="1400" b="1" dirty="0"/>
              <a:t> for å </a:t>
            </a:r>
            <a:r>
              <a:rPr lang="en-US" sz="1400" b="1" dirty="0" err="1"/>
              <a:t>redusere</a:t>
            </a:r>
            <a:r>
              <a:rPr lang="en-US" sz="1400" b="1" dirty="0"/>
              <a:t> </a:t>
            </a:r>
            <a:r>
              <a:rPr lang="en-US" sz="1400" b="1" dirty="0" err="1"/>
              <a:t>utenforskap</a:t>
            </a:r>
            <a:r>
              <a:rPr lang="en-US" sz="1400" b="1" dirty="0"/>
              <a:t> og </a:t>
            </a:r>
            <a:r>
              <a:rPr lang="en-US" sz="1400" b="1" dirty="0" err="1"/>
              <a:t>øke</a:t>
            </a:r>
            <a:r>
              <a:rPr lang="en-US" sz="1400" b="1" dirty="0"/>
              <a:t> </a:t>
            </a:r>
            <a:r>
              <a:rPr lang="en-US" sz="1400" b="1" dirty="0" err="1"/>
              <a:t>sysselsetting</a:t>
            </a:r>
            <a:r>
              <a:rPr lang="en-US" sz="1400" b="1" dirty="0"/>
              <a:t>.</a:t>
            </a:r>
          </a:p>
        </p:txBody>
      </p:sp>
      <p:sp>
        <p:nvSpPr>
          <p:cNvPr id="3" name="Title 2">
            <a:extLst>
              <a:ext uri="{FF2B5EF4-FFF2-40B4-BE49-F238E27FC236}">
                <a16:creationId xmlns:a16="http://schemas.microsoft.com/office/drawing/2014/main" id="{B2DEFB6B-59B3-EA4D-C2BE-969A7C89D44D}"/>
              </a:ext>
            </a:extLst>
          </p:cNvPr>
          <p:cNvSpPr>
            <a:spLocks noGrp="1"/>
          </p:cNvSpPr>
          <p:nvPr>
            <p:ph type="title"/>
          </p:nvPr>
        </p:nvSpPr>
        <p:spPr>
          <a:xfrm>
            <a:off x="137159" y="151597"/>
            <a:ext cx="11924209" cy="715505"/>
          </a:xfrm>
        </p:spPr>
        <p:txBody>
          <a:bodyPr anchor="ctr">
            <a:normAutofit/>
          </a:bodyPr>
          <a:lstStyle/>
          <a:p>
            <a:pPr>
              <a:lnSpc>
                <a:spcPct val="110000"/>
              </a:lnSpc>
            </a:pPr>
            <a:r>
              <a:rPr lang="en-US"/>
              <a:t>Tiltak bedrifter kan gjøre</a:t>
            </a:r>
          </a:p>
        </p:txBody>
      </p:sp>
      <p:pic>
        <p:nvPicPr>
          <p:cNvPr id="4" name="Content Placeholder 3" descr="Forretningsteam-idémyldring">
            <a:extLst>
              <a:ext uri="{FF2B5EF4-FFF2-40B4-BE49-F238E27FC236}">
                <a16:creationId xmlns:a16="http://schemas.microsoft.com/office/drawing/2014/main" id="{095D04D7-B4A5-4EAA-BD36-9278A57608E9}"/>
              </a:ext>
            </a:extLst>
          </p:cNvPr>
          <p:cNvPicPr>
            <a:picLocks noGrp="1" noChangeAspect="1"/>
          </p:cNvPicPr>
          <p:nvPr>
            <p:ph idx="1"/>
          </p:nvPr>
        </p:nvPicPr>
        <p:blipFill>
          <a:blip r:embed="rId3"/>
          <a:srcRect l="23798" r="3796" b="2"/>
          <a:stretch>
            <a:fillRect/>
          </a:stretch>
        </p:blipFill>
        <p:spPr>
          <a:xfrm>
            <a:off x="6194513" y="1044465"/>
            <a:ext cx="5866854" cy="5408535"/>
          </a:xfrm>
        </p:spPr>
      </p:pic>
      <p:pic>
        <p:nvPicPr>
          <p:cNvPr id="7" name="Bilde 6" descr="Et bilde som inneholder tekst, Font, Grafikk, skjermbilde&#10;&#10;KI-generert innhold kan være feil.">
            <a:extLst>
              <a:ext uri="{FF2B5EF4-FFF2-40B4-BE49-F238E27FC236}">
                <a16:creationId xmlns:a16="http://schemas.microsoft.com/office/drawing/2014/main" id="{D39131CA-529C-13DF-3425-6871BABF18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3517" y="5953871"/>
            <a:ext cx="2366217" cy="499129"/>
          </a:xfrm>
          <a:prstGeom prst="rect">
            <a:avLst/>
          </a:prstGeom>
        </p:spPr>
      </p:pic>
    </p:spTree>
    <p:extLst>
      <p:ext uri="{BB962C8B-B14F-4D97-AF65-F5344CB8AC3E}">
        <p14:creationId xmlns:p14="http://schemas.microsoft.com/office/powerpoint/2010/main" val="24935439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F8C034F-0BD2-4998-85ED-B703A1796769}"/>
              </a:ext>
            </a:extLst>
          </p:cNvPr>
          <p:cNvSpPr txBox="1"/>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37159" y="1044465"/>
            <a:ext cx="5866854" cy="5408535"/>
          </a:xfrm>
          <a:prstGeom prst="rect">
            <a:avLst/>
          </a:prstGeom>
        </p:spPr>
        <p:txBody>
          <a:bodyPr>
            <a:normAutofit/>
          </a:bodyPr>
          <a:lstStyle/>
          <a:p>
            <a:pPr marL="0" indent="0">
              <a:spcBef>
                <a:spcPts val="2500"/>
              </a:spcBef>
              <a:spcAft>
                <a:spcPts val="600"/>
              </a:spcAft>
              <a:buFont typeface="Arial" panose="020B0604020202020204" pitchFamily="34" charset="0"/>
              <a:buNone/>
            </a:pPr>
            <a:r>
              <a:rPr lang="en-US" sz="1400" b="1" dirty="0" err="1"/>
              <a:t>Bindeledd</a:t>
            </a:r>
            <a:r>
              <a:rPr lang="en-US" sz="1400" b="1" dirty="0"/>
              <a:t> </a:t>
            </a:r>
            <a:r>
              <a:rPr lang="en-US" sz="1400" b="1" dirty="0" err="1"/>
              <a:t>mellom</a:t>
            </a:r>
            <a:r>
              <a:rPr lang="en-US" sz="1400" b="1" dirty="0"/>
              <a:t> </a:t>
            </a:r>
            <a:r>
              <a:rPr lang="en-US" sz="1400" b="1" dirty="0" err="1"/>
              <a:t>aktører</a:t>
            </a:r>
            <a:endParaRPr lang="en-US" sz="1400" b="1" dirty="0"/>
          </a:p>
          <a:p>
            <a:pPr marL="0" lvl="1" indent="0">
              <a:spcBef>
                <a:spcPts val="1000"/>
              </a:spcBef>
              <a:spcAft>
                <a:spcPts val="600"/>
              </a:spcAft>
              <a:buFont typeface="Arial" panose="020B0604020202020204" pitchFamily="34" charset="0"/>
              <a:buNone/>
            </a:pPr>
            <a:r>
              <a:rPr lang="en-US" sz="1400" dirty="0" err="1"/>
              <a:t>Foreningen</a:t>
            </a:r>
            <a:r>
              <a:rPr lang="en-US" sz="1400" dirty="0"/>
              <a:t> </a:t>
            </a:r>
            <a:r>
              <a:rPr lang="en-US" sz="1400" dirty="0" err="1"/>
              <a:t>kobler</a:t>
            </a:r>
            <a:r>
              <a:rPr lang="en-US" sz="1400" dirty="0"/>
              <a:t> </a:t>
            </a:r>
            <a:r>
              <a:rPr lang="en-US" sz="1400" dirty="0" err="1"/>
              <a:t>næringsliv</a:t>
            </a:r>
            <a:r>
              <a:rPr lang="en-US" sz="1400" dirty="0"/>
              <a:t>, </a:t>
            </a:r>
            <a:r>
              <a:rPr lang="en-US" sz="1400" dirty="0" err="1"/>
              <a:t>arbeidssøkere</a:t>
            </a:r>
            <a:r>
              <a:rPr lang="en-US" sz="1400" dirty="0"/>
              <a:t> og </a:t>
            </a:r>
            <a:r>
              <a:rPr lang="en-US" sz="1400" dirty="0" err="1"/>
              <a:t>offentlige</a:t>
            </a:r>
            <a:r>
              <a:rPr lang="en-US" sz="1400" dirty="0"/>
              <a:t> </a:t>
            </a:r>
            <a:r>
              <a:rPr lang="en-US" sz="1400" dirty="0" err="1"/>
              <a:t>aktører</a:t>
            </a:r>
            <a:r>
              <a:rPr lang="en-US" sz="1400" dirty="0"/>
              <a:t> for </a:t>
            </a:r>
            <a:r>
              <a:rPr lang="en-US" sz="1400" dirty="0" err="1"/>
              <a:t>samarbeid</a:t>
            </a:r>
            <a:r>
              <a:rPr lang="en-US" sz="1400" dirty="0"/>
              <a:t> og </a:t>
            </a:r>
            <a:r>
              <a:rPr lang="en-US" sz="1400" dirty="0" err="1"/>
              <a:t>kunnskapsdeling</a:t>
            </a:r>
            <a:r>
              <a:rPr lang="en-US" sz="1400" dirty="0"/>
              <a:t>.</a:t>
            </a:r>
          </a:p>
          <a:p>
            <a:pPr marL="0" indent="0">
              <a:spcBef>
                <a:spcPts val="2500"/>
              </a:spcBef>
              <a:spcAft>
                <a:spcPts val="600"/>
              </a:spcAft>
              <a:buFont typeface="Arial" panose="020B0604020202020204" pitchFamily="34" charset="0"/>
              <a:buNone/>
            </a:pPr>
            <a:r>
              <a:rPr lang="en-US" sz="1400" b="1" dirty="0" err="1"/>
              <a:t>Arbeidsinkludering</a:t>
            </a:r>
            <a:r>
              <a:rPr lang="en-US" sz="1400" b="1" dirty="0"/>
              <a:t> og </a:t>
            </a:r>
            <a:r>
              <a:rPr lang="en-US" sz="1400" b="1" dirty="0" err="1"/>
              <a:t>kompetanse</a:t>
            </a:r>
            <a:endParaRPr lang="en-US" sz="1400" b="1" dirty="0"/>
          </a:p>
          <a:p>
            <a:pPr marL="0" lvl="1" indent="0">
              <a:spcBef>
                <a:spcPts val="1000"/>
              </a:spcBef>
              <a:spcAft>
                <a:spcPts val="600"/>
              </a:spcAft>
              <a:buFont typeface="Arial" panose="020B0604020202020204" pitchFamily="34" charset="0"/>
              <a:buNone/>
            </a:pPr>
            <a:r>
              <a:rPr lang="en-US" sz="1400" dirty="0"/>
              <a:t>Arbeider </a:t>
            </a:r>
            <a:r>
              <a:rPr lang="en-US" sz="1400" dirty="0" err="1"/>
              <a:t>systematisk</a:t>
            </a:r>
            <a:r>
              <a:rPr lang="en-US" sz="1400" dirty="0"/>
              <a:t> for å </a:t>
            </a:r>
            <a:r>
              <a:rPr lang="en-US" sz="1400" dirty="0" err="1"/>
              <a:t>inkludere</a:t>
            </a:r>
            <a:r>
              <a:rPr lang="en-US" sz="1400" dirty="0"/>
              <a:t> </a:t>
            </a:r>
            <a:r>
              <a:rPr lang="en-US" sz="1400" dirty="0" err="1"/>
              <a:t>flere</a:t>
            </a:r>
            <a:r>
              <a:rPr lang="en-US" sz="1400" dirty="0"/>
              <a:t> i </a:t>
            </a:r>
            <a:r>
              <a:rPr lang="en-US" sz="1400" dirty="0" err="1"/>
              <a:t>arbeidslivet</a:t>
            </a:r>
            <a:r>
              <a:rPr lang="en-US" sz="1400" dirty="0"/>
              <a:t> </a:t>
            </a:r>
            <a:r>
              <a:rPr lang="en-US" sz="1400" dirty="0" err="1"/>
              <a:t>gjennom</a:t>
            </a:r>
            <a:r>
              <a:rPr lang="en-US" sz="1400" dirty="0"/>
              <a:t> </a:t>
            </a:r>
            <a:r>
              <a:rPr lang="en-US" sz="1400" dirty="0" err="1"/>
              <a:t>kurs</a:t>
            </a:r>
            <a:r>
              <a:rPr lang="en-US" sz="1400" dirty="0"/>
              <a:t> og </a:t>
            </a:r>
            <a:r>
              <a:rPr lang="en-US" sz="1400" dirty="0" err="1"/>
              <a:t>kvalifiseringsløp</a:t>
            </a:r>
            <a:r>
              <a:rPr lang="en-US" sz="1400" dirty="0"/>
              <a:t>.</a:t>
            </a:r>
          </a:p>
          <a:p>
            <a:pPr marL="0" indent="0">
              <a:spcBef>
                <a:spcPts val="2500"/>
              </a:spcBef>
              <a:spcAft>
                <a:spcPts val="600"/>
              </a:spcAft>
              <a:buFont typeface="Arial" panose="020B0604020202020204" pitchFamily="34" charset="0"/>
              <a:buNone/>
            </a:pPr>
            <a:r>
              <a:rPr lang="en-US" sz="1400" b="1" dirty="0" err="1"/>
              <a:t>Påvirkning</a:t>
            </a:r>
            <a:r>
              <a:rPr lang="en-US" sz="1400" b="1" dirty="0"/>
              <a:t> av </a:t>
            </a:r>
            <a:r>
              <a:rPr lang="en-US" sz="1400" b="1" dirty="0" err="1"/>
              <a:t>rammevilkår</a:t>
            </a:r>
            <a:endParaRPr lang="en-US" sz="1400" b="1" dirty="0"/>
          </a:p>
          <a:p>
            <a:pPr marL="0" lvl="1" indent="0">
              <a:spcBef>
                <a:spcPts val="1000"/>
              </a:spcBef>
              <a:spcAft>
                <a:spcPts val="600"/>
              </a:spcAft>
              <a:buFont typeface="Arial" panose="020B0604020202020204" pitchFamily="34" charset="0"/>
              <a:buNone/>
            </a:pPr>
            <a:r>
              <a:rPr lang="en-US" sz="1400" dirty="0" err="1"/>
              <a:t>Samarbeider</a:t>
            </a:r>
            <a:r>
              <a:rPr lang="en-US" sz="1400" dirty="0"/>
              <a:t> med </a:t>
            </a:r>
            <a:r>
              <a:rPr lang="en-US" sz="1400" dirty="0" err="1"/>
              <a:t>offentlige</a:t>
            </a:r>
            <a:r>
              <a:rPr lang="en-US" sz="1400" dirty="0"/>
              <a:t> </a:t>
            </a:r>
            <a:r>
              <a:rPr lang="en-US" sz="1400" dirty="0" err="1"/>
              <a:t>instanser</a:t>
            </a:r>
            <a:r>
              <a:rPr lang="en-US" sz="1400" dirty="0"/>
              <a:t> for å </a:t>
            </a:r>
            <a:r>
              <a:rPr lang="en-US" sz="1400" dirty="0" err="1"/>
              <a:t>styrke</a:t>
            </a:r>
            <a:r>
              <a:rPr lang="en-US" sz="1400" dirty="0"/>
              <a:t> </a:t>
            </a:r>
            <a:r>
              <a:rPr lang="en-US" sz="1400" dirty="0" err="1"/>
              <a:t>regionens</a:t>
            </a:r>
            <a:r>
              <a:rPr lang="en-US" sz="1400" dirty="0"/>
              <a:t> </a:t>
            </a:r>
            <a:r>
              <a:rPr lang="en-US" sz="1400" dirty="0" err="1"/>
              <a:t>kompetansebehov</a:t>
            </a:r>
            <a:r>
              <a:rPr lang="en-US" sz="1400" dirty="0"/>
              <a:t> og </a:t>
            </a:r>
            <a:r>
              <a:rPr lang="en-US" sz="1400" dirty="0" err="1"/>
              <a:t>utvikling</a:t>
            </a:r>
            <a:r>
              <a:rPr lang="en-US" sz="1400" dirty="0"/>
              <a:t>.</a:t>
            </a:r>
          </a:p>
          <a:p>
            <a:pPr marL="0" indent="0">
              <a:spcBef>
                <a:spcPts val="2500"/>
              </a:spcBef>
              <a:spcAft>
                <a:spcPts val="600"/>
              </a:spcAft>
              <a:buFont typeface="Arial" panose="020B0604020202020204" pitchFamily="34" charset="0"/>
              <a:buNone/>
            </a:pPr>
            <a:r>
              <a:rPr lang="en-US" sz="1400" b="1" dirty="0" err="1"/>
              <a:t>Styrking</a:t>
            </a:r>
            <a:r>
              <a:rPr lang="en-US" sz="1400" b="1" dirty="0"/>
              <a:t> av </a:t>
            </a:r>
            <a:r>
              <a:rPr lang="en-US" sz="1400" b="1" dirty="0" err="1"/>
              <a:t>regionens</a:t>
            </a:r>
            <a:r>
              <a:rPr lang="en-US" sz="1400" b="1" dirty="0"/>
              <a:t> </a:t>
            </a:r>
            <a:r>
              <a:rPr lang="en-US" sz="1400" b="1" dirty="0" err="1"/>
              <a:t>attraktivitet</a:t>
            </a:r>
            <a:endParaRPr lang="en-US" sz="1400" b="1" dirty="0"/>
          </a:p>
          <a:p>
            <a:pPr marL="0" lvl="1" indent="0">
              <a:spcBef>
                <a:spcPts val="1000"/>
              </a:spcBef>
              <a:spcAft>
                <a:spcPts val="600"/>
              </a:spcAft>
              <a:buFont typeface="Arial" panose="020B0604020202020204" pitchFamily="34" charset="0"/>
              <a:buNone/>
            </a:pPr>
            <a:r>
              <a:rPr lang="en-US" sz="1400" dirty="0" err="1"/>
              <a:t>Bidrar</a:t>
            </a:r>
            <a:r>
              <a:rPr lang="en-US" sz="1400" dirty="0"/>
              <a:t> </a:t>
            </a:r>
            <a:r>
              <a:rPr lang="en-US" sz="1400" dirty="0" err="1"/>
              <a:t>til</a:t>
            </a:r>
            <a:r>
              <a:rPr lang="en-US" sz="1400" dirty="0"/>
              <a:t> </a:t>
            </a:r>
            <a:r>
              <a:rPr lang="en-US" sz="1400" dirty="0" err="1"/>
              <a:t>økt</a:t>
            </a:r>
            <a:r>
              <a:rPr lang="en-US" sz="1400" dirty="0"/>
              <a:t> </a:t>
            </a:r>
            <a:r>
              <a:rPr lang="en-US" sz="1400" dirty="0" err="1"/>
              <a:t>investering</a:t>
            </a:r>
            <a:r>
              <a:rPr lang="en-US" sz="1400" dirty="0"/>
              <a:t> og </a:t>
            </a:r>
            <a:r>
              <a:rPr lang="en-US" sz="1400" dirty="0" err="1"/>
              <a:t>nyetableringer</a:t>
            </a:r>
            <a:r>
              <a:rPr lang="en-US" sz="1400" dirty="0"/>
              <a:t> </a:t>
            </a:r>
            <a:r>
              <a:rPr lang="en-US" sz="1400" dirty="0" err="1"/>
              <a:t>gjennom</a:t>
            </a:r>
            <a:r>
              <a:rPr lang="en-US" sz="1400" dirty="0"/>
              <a:t> </a:t>
            </a:r>
            <a:r>
              <a:rPr lang="en-US" sz="1400" dirty="0" err="1"/>
              <a:t>kompetansehevende</a:t>
            </a:r>
            <a:r>
              <a:rPr lang="en-US" sz="1400" dirty="0"/>
              <a:t> </a:t>
            </a:r>
            <a:r>
              <a:rPr lang="en-US" sz="1400" dirty="0" err="1"/>
              <a:t>tiltak</a:t>
            </a:r>
            <a:r>
              <a:rPr lang="en-US" sz="1400" dirty="0"/>
              <a:t> og </a:t>
            </a:r>
            <a:r>
              <a:rPr lang="en-US" sz="1400" dirty="0" err="1"/>
              <a:t>samarbeid</a:t>
            </a:r>
            <a:r>
              <a:rPr lang="en-US" sz="1400" dirty="0"/>
              <a:t>.</a:t>
            </a:r>
          </a:p>
        </p:txBody>
      </p:sp>
      <p:sp>
        <p:nvSpPr>
          <p:cNvPr id="3" name="Title 2">
            <a:extLst>
              <a:ext uri="{FF2B5EF4-FFF2-40B4-BE49-F238E27FC236}">
                <a16:creationId xmlns:a16="http://schemas.microsoft.com/office/drawing/2014/main" id="{BD5E414F-0567-D710-53A6-03C21CC80671}"/>
              </a:ext>
            </a:extLst>
          </p:cNvPr>
          <p:cNvSpPr>
            <a:spLocks noGrp="1"/>
          </p:cNvSpPr>
          <p:nvPr>
            <p:ph type="title"/>
          </p:nvPr>
        </p:nvSpPr>
        <p:spPr>
          <a:xfrm>
            <a:off x="137159" y="151597"/>
            <a:ext cx="11924209" cy="715505"/>
          </a:xfrm>
        </p:spPr>
        <p:txBody>
          <a:bodyPr anchor="ctr">
            <a:normAutofit/>
          </a:bodyPr>
          <a:lstStyle/>
          <a:p>
            <a:pPr>
              <a:lnSpc>
                <a:spcPct val="110000"/>
              </a:lnSpc>
            </a:pPr>
            <a:r>
              <a:rPr lang="en-US"/>
              <a:t>Grenland Næringsforenings rolle</a:t>
            </a:r>
          </a:p>
        </p:txBody>
      </p:sp>
      <p:pic>
        <p:nvPicPr>
          <p:cNvPr id="4" name="Content Placeholder 3" descr="Høyvinkelbilde av en gravid forretningskvinne som holder en presentasjon i styrerommet">
            <a:extLst>
              <a:ext uri="{FF2B5EF4-FFF2-40B4-BE49-F238E27FC236}">
                <a16:creationId xmlns:a16="http://schemas.microsoft.com/office/drawing/2014/main" id="{C7B99E6F-83C0-4D56-B397-BF53EEE21C5D}"/>
              </a:ext>
            </a:extLst>
          </p:cNvPr>
          <p:cNvPicPr>
            <a:picLocks noGrp="1" noChangeAspect="1"/>
          </p:cNvPicPr>
          <p:nvPr>
            <p:ph idx="1"/>
          </p:nvPr>
        </p:nvPicPr>
        <p:blipFill>
          <a:blip r:embed="rId3"/>
          <a:srcRect l="24265" r="887" b="-1"/>
          <a:stretch>
            <a:fillRect/>
          </a:stretch>
        </p:blipFill>
        <p:spPr>
          <a:xfrm>
            <a:off x="6194513" y="1044465"/>
            <a:ext cx="5866854" cy="5408535"/>
          </a:xfrm>
        </p:spPr>
      </p:pic>
      <p:pic>
        <p:nvPicPr>
          <p:cNvPr id="6" name="Bilde 5" descr="Et bilde som inneholder tekst, Font, Grafikk, skjermbilde&#10;&#10;KI-generert innhold kan være feil.">
            <a:extLst>
              <a:ext uri="{FF2B5EF4-FFF2-40B4-BE49-F238E27FC236}">
                <a16:creationId xmlns:a16="http://schemas.microsoft.com/office/drawing/2014/main" id="{85F4819C-2292-AE84-B02B-5F4BC4FEC1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3517" y="5953871"/>
            <a:ext cx="2366217" cy="499129"/>
          </a:xfrm>
          <a:prstGeom prst="rect">
            <a:avLst/>
          </a:prstGeom>
        </p:spPr>
      </p:pic>
    </p:spTree>
    <p:extLst>
      <p:ext uri="{BB962C8B-B14F-4D97-AF65-F5344CB8AC3E}">
        <p14:creationId xmlns:p14="http://schemas.microsoft.com/office/powerpoint/2010/main" val="38604938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tittel 2">
            <a:extLst>
              <a:ext uri="{FF2B5EF4-FFF2-40B4-BE49-F238E27FC236}">
                <a16:creationId xmlns:a16="http://schemas.microsoft.com/office/drawing/2014/main" id="{9F2CCF36-81D1-6C3D-68A7-89BB61813B5F}"/>
              </a:ext>
            </a:extLst>
          </p:cNvPr>
          <p:cNvSpPr>
            <a:spLocks noGrp="1"/>
          </p:cNvSpPr>
          <p:nvPr>
            <p:ph type="subTitle" idx="1"/>
          </p:nvPr>
        </p:nvSpPr>
        <p:spPr>
          <a:xfrm>
            <a:off x="497840" y="3429000"/>
            <a:ext cx="4206240" cy="1380744"/>
          </a:xfrm>
        </p:spPr>
        <p:txBody>
          <a:bodyPr/>
          <a:lstStyle/>
          <a:p>
            <a:r>
              <a:rPr lang="nb-NO" dirty="0"/>
              <a:t>Hedda Foss Five</a:t>
            </a:r>
          </a:p>
          <a:p>
            <a:r>
              <a:rPr lang="nb-NO" dirty="0"/>
              <a:t>Grenland Næringsforening</a:t>
            </a:r>
          </a:p>
        </p:txBody>
      </p:sp>
      <p:sp>
        <p:nvSpPr>
          <p:cNvPr id="4" name="Tittel 3">
            <a:extLst>
              <a:ext uri="{FF2B5EF4-FFF2-40B4-BE49-F238E27FC236}">
                <a16:creationId xmlns:a16="http://schemas.microsoft.com/office/drawing/2014/main" id="{AAFBCA27-F2AF-CDBF-9242-B99E1FF82584}"/>
              </a:ext>
            </a:extLst>
          </p:cNvPr>
          <p:cNvSpPr>
            <a:spLocks noGrp="1"/>
          </p:cNvSpPr>
          <p:nvPr>
            <p:ph type="ctrTitle"/>
          </p:nvPr>
        </p:nvSpPr>
        <p:spPr/>
        <p:txBody>
          <a:bodyPr/>
          <a:lstStyle/>
          <a:p>
            <a:r>
              <a:rPr lang="nb-NO" dirty="0"/>
              <a:t>Takk for </a:t>
            </a:r>
            <a:br>
              <a:rPr lang="nb-NO" dirty="0"/>
            </a:br>
            <a:r>
              <a:rPr lang="nb-NO" dirty="0"/>
              <a:t>meg!</a:t>
            </a:r>
          </a:p>
        </p:txBody>
      </p:sp>
      <p:pic>
        <p:nvPicPr>
          <p:cNvPr id="8" name="Bilde 7" descr="Et bilde som inneholder tekst, Font, Grafikk, logo&#10;&#10;KI-generert innhold kan være feil.">
            <a:extLst>
              <a:ext uri="{FF2B5EF4-FFF2-40B4-BE49-F238E27FC236}">
                <a16:creationId xmlns:a16="http://schemas.microsoft.com/office/drawing/2014/main" id="{70034566-CFCA-A052-7F1A-3491C763FD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04343" y="6038807"/>
            <a:ext cx="2267897" cy="478264"/>
          </a:xfrm>
          <a:prstGeom prst="rect">
            <a:avLst/>
          </a:prstGeom>
        </p:spPr>
      </p:pic>
      <p:pic>
        <p:nvPicPr>
          <p:cNvPr id="5" name="Bilde 4" descr="Et bilde som inneholder person, Menneskeansikt, smil, klær&#10;&#10;KI-generert innhold kan være feil.">
            <a:extLst>
              <a:ext uri="{FF2B5EF4-FFF2-40B4-BE49-F238E27FC236}">
                <a16:creationId xmlns:a16="http://schemas.microsoft.com/office/drawing/2014/main" id="{B67DAE05-D9BA-8501-40D9-26A1351611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500" y="0"/>
            <a:ext cx="5143500" cy="6858000"/>
          </a:xfrm>
          <a:prstGeom prst="rect">
            <a:avLst/>
          </a:prstGeom>
        </p:spPr>
      </p:pic>
    </p:spTree>
    <p:extLst>
      <p:ext uri="{BB962C8B-B14F-4D97-AF65-F5344CB8AC3E}">
        <p14:creationId xmlns:p14="http://schemas.microsoft.com/office/powerpoint/2010/main" val="3277042898"/>
      </p:ext>
    </p:extLst>
  </p:cSld>
  <p:clrMapOvr>
    <a:masterClrMapping/>
  </p:clrMapOvr>
</p:sld>
</file>

<file path=ppt/theme/theme1.xml><?xml version="1.0" encoding="utf-8"?>
<a:theme xmlns:a="http://schemas.openxmlformats.org/drawingml/2006/main" name="Sitat">
  <a:themeElements>
    <a:clrScheme name="Custom 334">
      <a:dk1>
        <a:sysClr val="windowText" lastClr="000000"/>
      </a:dk1>
      <a:lt1>
        <a:sysClr val="window" lastClr="FFFFFF"/>
      </a:lt1>
      <a:dk2>
        <a:srgbClr val="01375D"/>
      </a:dk2>
      <a:lt2>
        <a:srgbClr val="F3F2EF"/>
      </a:lt2>
      <a:accent1>
        <a:srgbClr val="29A3D2"/>
      </a:accent1>
      <a:accent2>
        <a:srgbClr val="0669AC"/>
      </a:accent2>
      <a:accent3>
        <a:srgbClr val="37B99D"/>
      </a:accent3>
      <a:accent4>
        <a:srgbClr val="FD891C"/>
      </a:accent4>
      <a:accent5>
        <a:srgbClr val="FA531E"/>
      </a:accent5>
      <a:accent6>
        <a:srgbClr val="FF4B95"/>
      </a:accent6>
      <a:hlink>
        <a:srgbClr val="FA531E"/>
      </a:hlink>
      <a:folHlink>
        <a:srgbClr val="37B99D"/>
      </a:folHlink>
    </a:clrScheme>
    <a:fontScheme name="Custom 363">
      <a:majorFont>
        <a:latin typeface="Grandview"/>
        <a:ea typeface=""/>
        <a:cs typeface=""/>
      </a:majorFont>
      <a:minorFont>
        <a:latin typeface="Grandview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ation" id="{B214B5F9-B515-4879-B12E-A7EF32270217}" vid="{1CC1873F-E1BD-4F1E-9CB1-BFCEF1E3BF06}"/>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Custom 334">
    <a:dk1>
      <a:sysClr val="windowText" lastClr="000000"/>
    </a:dk1>
    <a:lt1>
      <a:sysClr val="window" lastClr="FFFFFF"/>
    </a:lt1>
    <a:dk2>
      <a:srgbClr val="01375D"/>
    </a:dk2>
    <a:lt2>
      <a:srgbClr val="F3F2EF"/>
    </a:lt2>
    <a:accent1>
      <a:srgbClr val="29A3D2"/>
    </a:accent1>
    <a:accent2>
      <a:srgbClr val="0669AC"/>
    </a:accent2>
    <a:accent3>
      <a:srgbClr val="37B99D"/>
    </a:accent3>
    <a:accent4>
      <a:srgbClr val="FD891C"/>
    </a:accent4>
    <a:accent5>
      <a:srgbClr val="FA531E"/>
    </a:accent5>
    <a:accent6>
      <a:srgbClr val="FF4B95"/>
    </a:accent6>
    <a:hlink>
      <a:srgbClr val="FA531E"/>
    </a:hlink>
    <a:folHlink>
      <a:srgbClr val="37B99D"/>
    </a:folHlink>
  </a:clrScheme>
</a:themeOverride>
</file>

<file path=ppt/theme/themeOverride2.xml><?xml version="1.0" encoding="utf-8"?>
<a:themeOverride xmlns:a="http://schemas.openxmlformats.org/drawingml/2006/main">
  <a:clrScheme name="Custom 334">
    <a:dk1>
      <a:sysClr val="windowText" lastClr="000000"/>
    </a:dk1>
    <a:lt1>
      <a:sysClr val="window" lastClr="FFFFFF"/>
    </a:lt1>
    <a:dk2>
      <a:srgbClr val="01375D"/>
    </a:dk2>
    <a:lt2>
      <a:srgbClr val="F3F2EF"/>
    </a:lt2>
    <a:accent1>
      <a:srgbClr val="29A3D2"/>
    </a:accent1>
    <a:accent2>
      <a:srgbClr val="0669AC"/>
    </a:accent2>
    <a:accent3>
      <a:srgbClr val="37B99D"/>
    </a:accent3>
    <a:accent4>
      <a:srgbClr val="FD891C"/>
    </a:accent4>
    <a:accent5>
      <a:srgbClr val="FA531E"/>
    </a:accent5>
    <a:accent6>
      <a:srgbClr val="FF4B95"/>
    </a:accent6>
    <a:hlink>
      <a:srgbClr val="FA531E"/>
    </a:hlink>
    <a:folHlink>
      <a:srgbClr val="37B99D"/>
    </a:folHlink>
  </a:clrScheme>
</a:themeOverride>
</file>

<file path=ppt/theme/themeOverride3.xml><?xml version="1.0" encoding="utf-8"?>
<a:themeOverride xmlns:a="http://schemas.openxmlformats.org/drawingml/2006/main">
  <a:clrScheme name="Custom 334">
    <a:dk1>
      <a:sysClr val="windowText" lastClr="000000"/>
    </a:dk1>
    <a:lt1>
      <a:sysClr val="window" lastClr="FFFFFF"/>
    </a:lt1>
    <a:dk2>
      <a:srgbClr val="01375D"/>
    </a:dk2>
    <a:lt2>
      <a:srgbClr val="F3F2EF"/>
    </a:lt2>
    <a:accent1>
      <a:srgbClr val="29A3D2"/>
    </a:accent1>
    <a:accent2>
      <a:srgbClr val="0669AC"/>
    </a:accent2>
    <a:accent3>
      <a:srgbClr val="37B99D"/>
    </a:accent3>
    <a:accent4>
      <a:srgbClr val="FD891C"/>
    </a:accent4>
    <a:accent5>
      <a:srgbClr val="FA531E"/>
    </a:accent5>
    <a:accent6>
      <a:srgbClr val="FF4B95"/>
    </a:accent6>
    <a:hlink>
      <a:srgbClr val="FA531E"/>
    </a:hlink>
    <a:folHlink>
      <a:srgbClr val="37B99D"/>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789102864F36C24FA65D459E508A6FFD" ma:contentTypeVersion="16" ma:contentTypeDescription="Opprett et nytt dokument." ma:contentTypeScope="" ma:versionID="bf05cbbb8b6aeb0628be243962968914">
  <xsd:schema xmlns:xsd="http://www.w3.org/2001/XMLSchema" xmlns:xs="http://www.w3.org/2001/XMLSchema" xmlns:p="http://schemas.microsoft.com/office/2006/metadata/properties" xmlns:ns2="6c76aa1e-1e32-403f-a3fd-acc0850449b5" xmlns:ns3="1694b071-5967-4d7b-8384-fb4816225f39" targetNamespace="http://schemas.microsoft.com/office/2006/metadata/properties" ma:root="true" ma:fieldsID="bd0e4075ae9f41ed085367af482b8573" ns2:_="" ns3:_="">
    <xsd:import namespace="6c76aa1e-1e32-403f-a3fd-acc0850449b5"/>
    <xsd:import namespace="1694b071-5967-4d7b-8384-fb4816225f3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ObjectDetectorVersions" minOccurs="0"/>
                <xsd:element ref="ns2:MediaLengthInSecond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c76aa1e-1e32-403f-a3fd-acc0850449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Bildemerkelapper" ma:readOnly="false" ma:fieldId="{5cf76f15-5ced-4ddc-b409-7134ff3c332f}" ma:taxonomyMulti="true" ma:sspId="8bdc71e2-c386-47a0-bfbb-f53b343b91ca"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94b071-5967-4d7b-8384-fb4816225f39" elementFormDefault="qualified">
    <xsd:import namespace="http://schemas.microsoft.com/office/2006/documentManagement/types"/>
    <xsd:import namespace="http://schemas.microsoft.com/office/infopath/2007/PartnerControls"/>
    <xsd:element name="SharedWithUsers" ma:index="10"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lingsdetaljer" ma:internalName="SharedWithDetails" ma:readOnly="true">
      <xsd:simpleType>
        <xsd:restriction base="dms:Note">
          <xsd:maxLength value="255"/>
        </xsd:restriction>
      </xsd:simpleType>
    </xsd:element>
    <xsd:element name="TaxCatchAll" ma:index="14" nillable="true" ma:displayName="Taxonomy Catch All Column" ma:hidden="true" ma:list="{4046b6a6-bc2e-4255-aabf-e082f105205b}" ma:internalName="TaxCatchAll" ma:showField="CatchAllData" ma:web="1694b071-5967-4d7b-8384-fb4816225f3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1694b071-5967-4d7b-8384-fb4816225f39" xsi:nil="true"/>
    <lcf76f155ced4ddcb4097134ff3c332f xmlns="6c76aa1e-1e32-403f-a3fd-acc0850449b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278CFBD-6795-4E6E-9494-6E1C21A3CB98}">
  <ds:schemaRefs>
    <ds:schemaRef ds:uri="http://schemas.microsoft.com/sharepoint/v3/contenttype/forms"/>
  </ds:schemaRefs>
</ds:datastoreItem>
</file>

<file path=customXml/itemProps2.xml><?xml version="1.0" encoding="utf-8"?>
<ds:datastoreItem xmlns:ds="http://schemas.openxmlformats.org/officeDocument/2006/customXml" ds:itemID="{3384B68C-9A30-4577-8D92-0877FAFE94B7}"/>
</file>

<file path=customXml/itemProps3.xml><?xml version="1.0" encoding="utf-8"?>
<ds:datastoreItem xmlns:ds="http://schemas.openxmlformats.org/officeDocument/2006/customXml" ds:itemID="{7C684DDF-8389-4B4D-921B-412969ED1504}">
  <ds:schemaRefs>
    <ds:schemaRef ds:uri="71af3243-3dd4-4a8d-8c0d-dd76da1f02a5"/>
    <ds:schemaRef ds:uri="http://schemas.openxmlformats.org/package/2006/metadata/core-properties"/>
    <ds:schemaRef ds:uri="http://purl.org/dc/terms/"/>
    <ds:schemaRef ds:uri="http://purl.org/dc/elements/1.1/"/>
    <ds:schemaRef ds:uri="230e9df3-be65-4c73-a93b-d1236ebd677e"/>
    <ds:schemaRef ds:uri="http://schemas.microsoft.com/office/2006/documentManagement/types"/>
    <ds:schemaRef ds:uri="16c05727-aa75-4e4a-9b5f-8a80a1165891"/>
    <ds:schemaRef ds:uri="http://schemas.microsoft.com/office/infopath/2007/PartnerControls"/>
    <ds:schemaRef ds:uri="http://schemas.microsoft.com/sharepoint/v3"/>
    <ds:schemaRef ds:uri="http://schemas.microsoft.com/office/2006/metadata/properties"/>
    <ds:schemaRef ds:uri="http://www.w3.org/XML/1998/namespace"/>
    <ds:schemaRef ds:uri="http://purl.org/dc/dcmitype/"/>
    <ds:schemaRef ds:uri="b817b00b-f121-400f-976b-40959b1c7d14"/>
    <ds:schemaRef ds:uri="324d2b90-11f2-4fdf-990a-54fa46247cf8"/>
  </ds:schemaRefs>
</ds:datastoreItem>
</file>

<file path=docMetadata/LabelInfo.xml><?xml version="1.0" encoding="utf-8"?>
<clbl:labelList xmlns:clbl="http://schemas.microsoft.com/office/2020/mipLabelMetadata">
  <clbl:label id="{87867195-f2b8-4ac2-b0b6-6bb73cb33afc}" enabled="1" method="Privilege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Citation</Template>
  <TotalTime>275</TotalTime>
  <Words>1857</Words>
  <Application>Microsoft Office PowerPoint</Application>
  <PresentationFormat>Widescreen</PresentationFormat>
  <Paragraphs>63</Paragraphs>
  <Slides>7</Slides>
  <Notes>6</Notes>
  <HiddenSlides>0</HiddenSlides>
  <MMClips>0</MMClips>
  <ScaleCrop>false</ScaleCrop>
  <HeadingPairs>
    <vt:vector size="6" baseType="variant">
      <vt:variant>
        <vt:lpstr>Brukte skrifter</vt:lpstr>
      </vt:variant>
      <vt:variant>
        <vt:i4>4</vt:i4>
      </vt:variant>
      <vt:variant>
        <vt:lpstr>Tema</vt:lpstr>
      </vt:variant>
      <vt:variant>
        <vt:i4>1</vt:i4>
      </vt:variant>
      <vt:variant>
        <vt:lpstr>Lysbildetitler</vt:lpstr>
      </vt:variant>
      <vt:variant>
        <vt:i4>7</vt:i4>
      </vt:variant>
    </vt:vector>
  </HeadingPairs>
  <TitlesOfParts>
    <vt:vector size="12" baseType="lpstr">
      <vt:lpstr>Aptos</vt:lpstr>
      <vt:lpstr>Arial</vt:lpstr>
      <vt:lpstr>Grandview</vt:lpstr>
      <vt:lpstr>Grandview Display</vt:lpstr>
      <vt:lpstr>Sitat</vt:lpstr>
      <vt:lpstr>Utenforskap og arbeidskraftbehov i Grenland</vt:lpstr>
      <vt:lpstr>Hvorfor temaet er viktig</vt:lpstr>
      <vt:lpstr>Hvor mange står utenfor arbeidslivet?</vt:lpstr>
      <vt:lpstr>Bedriftenes behov for arbeidskraft</vt:lpstr>
      <vt:lpstr>Tiltak bedrifter kan gjøre</vt:lpstr>
      <vt:lpstr>Grenland Næringsforenings rolle</vt:lpstr>
      <vt:lpstr>Takk for  meg!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Niyna Spellman</dc:creator>
  <cp:lastModifiedBy>Gunnar Otterdahl Kleven</cp:lastModifiedBy>
  <cp:revision>7</cp:revision>
  <dcterms:created xsi:type="dcterms:W3CDTF">2024-06-26T20:20:27Z</dcterms:created>
  <dcterms:modified xsi:type="dcterms:W3CDTF">2026-01-30T09:03:06Z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0x010100789102864F36C24FA65D459E508A6FFD</vt:lpwstr>
  </property>
  <property fmtid="{D5CDD505-2E9C-101B-9397-08002B2CF9AE}" pid="3" name="MediaServiceImageTags">
    <vt:lpwstr/>
  </property>
</Properties>
</file>