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77" r:id="rId6"/>
    <p:sldMasterId id="2147483680" r:id="rId7"/>
  </p:sldMasterIdLst>
  <p:notesMasterIdLst>
    <p:notesMasterId r:id="rId16"/>
  </p:notesMasterIdLst>
  <p:sldIdLst>
    <p:sldId id="256" r:id="rId8"/>
    <p:sldId id="257" r:id="rId9"/>
    <p:sldId id="490" r:id="rId10"/>
    <p:sldId id="493" r:id="rId11"/>
    <p:sldId id="491" r:id="rId12"/>
    <p:sldId id="492" r:id="rId13"/>
    <p:sldId id="494" r:id="rId14"/>
    <p:sldId id="495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60D11A-9262-4542-B4C3-34C0A3A35395}" v="27" dt="2026-01-26T07:19:01.0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712" autoAdjust="0"/>
  </p:normalViewPr>
  <p:slideViewPr>
    <p:cSldViewPr snapToGrid="0">
      <p:cViewPr varScale="1">
        <p:scale>
          <a:sx n="90" d="100"/>
          <a:sy n="90" d="100"/>
        </p:scale>
        <p:origin x="16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ig Roar Hansen" userId="812b87c1-9788-44b5-850c-2f8bb93ff2f4" providerId="ADAL" clId="{5C30471E-0B15-4B4C-B401-CF7BC6A495F6}"/>
    <pc:docChg chg="custSel addSld delSld modSld sldOrd delMainMaster">
      <pc:chgData name="Stig Roar Hansen" userId="812b87c1-9788-44b5-850c-2f8bb93ff2f4" providerId="ADAL" clId="{5C30471E-0B15-4B4C-B401-CF7BC6A495F6}" dt="2026-01-29T15:07:10.082" v="480" actId="2696"/>
      <pc:docMkLst>
        <pc:docMk/>
      </pc:docMkLst>
      <pc:sldChg chg="modSp add mod ord">
        <pc:chgData name="Stig Roar Hansen" userId="812b87c1-9788-44b5-850c-2f8bb93ff2f4" providerId="ADAL" clId="{5C30471E-0B15-4B4C-B401-CF7BC6A495F6}" dt="2026-01-26T13:25:15.302" v="477" actId="313"/>
        <pc:sldMkLst>
          <pc:docMk/>
          <pc:sldMk cId="0" sldId="256"/>
        </pc:sldMkLst>
        <pc:spChg chg="mod">
          <ac:chgData name="Stig Roar Hansen" userId="812b87c1-9788-44b5-850c-2f8bb93ff2f4" providerId="ADAL" clId="{5C30471E-0B15-4B4C-B401-CF7BC6A495F6}" dt="2026-01-26T13:25:15.302" v="477" actId="313"/>
          <ac:spMkLst>
            <pc:docMk/>
            <pc:sldMk cId="0" sldId="256"/>
            <ac:spMk id="9217" creationId="{00000000-0000-0000-0000-000000000000}"/>
          </ac:spMkLst>
        </pc:spChg>
      </pc:sldChg>
      <pc:sldChg chg="delSp modSp add mod ord">
        <pc:chgData name="Stig Roar Hansen" userId="812b87c1-9788-44b5-850c-2f8bb93ff2f4" providerId="ADAL" clId="{5C30471E-0B15-4B4C-B401-CF7BC6A495F6}" dt="2026-01-28T14:35:50.578" v="478" actId="478"/>
        <pc:sldMkLst>
          <pc:docMk/>
          <pc:sldMk cId="4057840722" sldId="257"/>
        </pc:sldMkLst>
        <pc:spChg chg="del">
          <ac:chgData name="Stig Roar Hansen" userId="812b87c1-9788-44b5-850c-2f8bb93ff2f4" providerId="ADAL" clId="{5C30471E-0B15-4B4C-B401-CF7BC6A495F6}" dt="2026-01-28T14:35:50.578" v="478" actId="478"/>
          <ac:spMkLst>
            <pc:docMk/>
            <pc:sldMk cId="4057840722" sldId="257"/>
            <ac:spMk id="7" creationId="{00000000-0000-0000-0000-000000000000}"/>
          </ac:spMkLst>
        </pc:spChg>
        <pc:grpChg chg="del">
          <ac:chgData name="Stig Roar Hansen" userId="812b87c1-9788-44b5-850c-2f8bb93ff2f4" providerId="ADAL" clId="{5C30471E-0B15-4B4C-B401-CF7BC6A495F6}" dt="2026-01-28T14:35:50.578" v="478" actId="478"/>
          <ac:grpSpMkLst>
            <pc:docMk/>
            <pc:sldMk cId="4057840722" sldId="257"/>
            <ac:grpSpMk id="6" creationId="{00000000-0000-0000-0000-000000000000}"/>
          </ac:grpSpMkLst>
        </pc:grpChg>
      </pc:sldChg>
      <pc:sldChg chg="addSp delSp modSp new mod ord">
        <pc:chgData name="Stig Roar Hansen" userId="812b87c1-9788-44b5-850c-2f8bb93ff2f4" providerId="ADAL" clId="{5C30471E-0B15-4B4C-B401-CF7BC6A495F6}" dt="2026-01-26T13:13:43.065" v="446"/>
        <pc:sldMkLst>
          <pc:docMk/>
          <pc:sldMk cId="417856057" sldId="490"/>
        </pc:sldMkLst>
        <pc:graphicFrameChg chg="add mod">
          <ac:chgData name="Stig Roar Hansen" userId="812b87c1-9788-44b5-850c-2f8bb93ff2f4" providerId="ADAL" clId="{5C30471E-0B15-4B4C-B401-CF7BC6A495F6}" dt="2026-01-22T14:18:42.166" v="106" actId="1076"/>
          <ac:graphicFrameMkLst>
            <pc:docMk/>
            <pc:sldMk cId="417856057" sldId="490"/>
            <ac:graphicFrameMk id="4" creationId="{0009ED18-DA7F-5188-1C61-5BFB0FDDF241}"/>
          </ac:graphicFrameMkLst>
        </pc:graphicFrameChg>
      </pc:sldChg>
      <pc:sldChg chg="modSp new mod">
        <pc:chgData name="Stig Roar Hansen" userId="812b87c1-9788-44b5-850c-2f8bb93ff2f4" providerId="ADAL" clId="{5C30471E-0B15-4B4C-B401-CF7BC6A495F6}" dt="2026-01-22T14:26:39.323" v="288" actId="113"/>
        <pc:sldMkLst>
          <pc:docMk/>
          <pc:sldMk cId="4181206259" sldId="491"/>
        </pc:sldMkLst>
        <pc:spChg chg="mod">
          <ac:chgData name="Stig Roar Hansen" userId="812b87c1-9788-44b5-850c-2f8bb93ff2f4" providerId="ADAL" clId="{5C30471E-0B15-4B4C-B401-CF7BC6A495F6}" dt="2026-01-22T14:25:13.710" v="286" actId="20577"/>
          <ac:spMkLst>
            <pc:docMk/>
            <pc:sldMk cId="4181206259" sldId="491"/>
            <ac:spMk id="2" creationId="{CC6A5837-AA0E-DF39-B004-1EC2703D553D}"/>
          </ac:spMkLst>
        </pc:spChg>
        <pc:spChg chg="mod">
          <ac:chgData name="Stig Roar Hansen" userId="812b87c1-9788-44b5-850c-2f8bb93ff2f4" providerId="ADAL" clId="{5C30471E-0B15-4B4C-B401-CF7BC6A495F6}" dt="2026-01-22T14:26:39.323" v="288" actId="113"/>
          <ac:spMkLst>
            <pc:docMk/>
            <pc:sldMk cId="4181206259" sldId="491"/>
            <ac:spMk id="3" creationId="{8802EB26-467D-0C4F-B65C-3F77F5445EA6}"/>
          </ac:spMkLst>
        </pc:spChg>
      </pc:sldChg>
      <pc:sldChg chg="addSp delSp modSp new mod">
        <pc:chgData name="Stig Roar Hansen" userId="812b87c1-9788-44b5-850c-2f8bb93ff2f4" providerId="ADAL" clId="{5C30471E-0B15-4B4C-B401-CF7BC6A495F6}" dt="2026-01-26T07:19:01.024" v="370" actId="1076"/>
        <pc:sldMkLst>
          <pc:docMk/>
          <pc:sldMk cId="3202766586" sldId="492"/>
        </pc:sldMkLst>
        <pc:spChg chg="mod">
          <ac:chgData name="Stig Roar Hansen" userId="812b87c1-9788-44b5-850c-2f8bb93ff2f4" providerId="ADAL" clId="{5C30471E-0B15-4B4C-B401-CF7BC6A495F6}" dt="2026-01-26T07:19:01.024" v="370" actId="1076"/>
          <ac:spMkLst>
            <pc:docMk/>
            <pc:sldMk cId="3202766586" sldId="492"/>
            <ac:spMk id="2" creationId="{232C8E5C-9C2F-3A01-4818-2C4C4F76B8D0}"/>
          </ac:spMkLst>
        </pc:spChg>
        <pc:picChg chg="add mod ord">
          <ac:chgData name="Stig Roar Hansen" userId="812b87c1-9788-44b5-850c-2f8bb93ff2f4" providerId="ADAL" clId="{5C30471E-0B15-4B4C-B401-CF7BC6A495F6}" dt="2026-01-26T07:15:49.833" v="368" actId="14100"/>
          <ac:picMkLst>
            <pc:docMk/>
            <pc:sldMk cId="3202766586" sldId="492"/>
            <ac:picMk id="5" creationId="{7C9A87A7-A562-CE99-AFC3-0D135C1B9EB3}"/>
          </ac:picMkLst>
        </pc:picChg>
      </pc:sldChg>
      <pc:sldChg chg="modSp new mod ord">
        <pc:chgData name="Stig Roar Hansen" userId="812b87c1-9788-44b5-850c-2f8bb93ff2f4" providerId="ADAL" clId="{5C30471E-0B15-4B4C-B401-CF7BC6A495F6}" dt="2026-01-22T14:41:40.729" v="332"/>
        <pc:sldMkLst>
          <pc:docMk/>
          <pc:sldMk cId="2051443475" sldId="493"/>
        </pc:sldMkLst>
        <pc:spChg chg="mod">
          <ac:chgData name="Stig Roar Hansen" userId="812b87c1-9788-44b5-850c-2f8bb93ff2f4" providerId="ADAL" clId="{5C30471E-0B15-4B4C-B401-CF7BC6A495F6}" dt="2026-01-22T14:35:06.186" v="331" actId="20577"/>
          <ac:spMkLst>
            <pc:docMk/>
            <pc:sldMk cId="2051443475" sldId="493"/>
            <ac:spMk id="2" creationId="{B640A1F3-8BEC-6B5F-7FF3-1ECA6ED75F41}"/>
          </ac:spMkLst>
        </pc:spChg>
        <pc:spChg chg="mod">
          <ac:chgData name="Stig Roar Hansen" userId="812b87c1-9788-44b5-850c-2f8bb93ff2f4" providerId="ADAL" clId="{5C30471E-0B15-4B4C-B401-CF7BC6A495F6}" dt="2026-01-22T14:41:40.729" v="332"/>
          <ac:spMkLst>
            <pc:docMk/>
            <pc:sldMk cId="2051443475" sldId="493"/>
            <ac:spMk id="3" creationId="{333BA237-EF11-A11D-8FDD-EEC064F8EF2F}"/>
          </ac:spMkLst>
        </pc:spChg>
      </pc:sldChg>
      <pc:sldChg chg="addSp delSp modSp new mod">
        <pc:chgData name="Stig Roar Hansen" userId="812b87c1-9788-44b5-850c-2f8bb93ff2f4" providerId="ADAL" clId="{5C30471E-0B15-4B4C-B401-CF7BC6A495F6}" dt="2026-01-26T06:55:06.456" v="347" actId="14100"/>
        <pc:sldMkLst>
          <pc:docMk/>
          <pc:sldMk cId="580097860" sldId="494"/>
        </pc:sldMkLst>
        <pc:graphicFrameChg chg="add mod">
          <ac:chgData name="Stig Roar Hansen" userId="812b87c1-9788-44b5-850c-2f8bb93ff2f4" providerId="ADAL" clId="{5C30471E-0B15-4B4C-B401-CF7BC6A495F6}" dt="2026-01-26T06:55:06.456" v="347" actId="14100"/>
          <ac:graphicFrameMkLst>
            <pc:docMk/>
            <pc:sldMk cId="580097860" sldId="494"/>
            <ac:graphicFrameMk id="4" creationId="{25F95539-96D9-F751-1EB5-C2F83DC15F68}"/>
          </ac:graphicFrameMkLst>
        </pc:graphicFrameChg>
      </pc:sldChg>
      <pc:sldChg chg="addSp delSp modSp new mod">
        <pc:chgData name="Stig Roar Hansen" userId="812b87c1-9788-44b5-850c-2f8bb93ff2f4" providerId="ADAL" clId="{5C30471E-0B15-4B4C-B401-CF7BC6A495F6}" dt="2026-01-26T06:57:21.001" v="360" actId="14100"/>
        <pc:sldMkLst>
          <pc:docMk/>
          <pc:sldMk cId="344924820" sldId="495"/>
        </pc:sldMkLst>
        <pc:graphicFrameChg chg="add mod">
          <ac:chgData name="Stig Roar Hansen" userId="812b87c1-9788-44b5-850c-2f8bb93ff2f4" providerId="ADAL" clId="{5C30471E-0B15-4B4C-B401-CF7BC6A495F6}" dt="2026-01-26T06:57:21.001" v="360" actId="14100"/>
          <ac:graphicFrameMkLst>
            <pc:docMk/>
            <pc:sldMk cId="344924820" sldId="495"/>
            <ac:graphicFrameMk id="7" creationId="{2F978F91-3DB2-5696-CC1B-1357ED20B147}"/>
          </ac:graphicFrameMkLst>
        </pc:graphicFrameChg>
      </pc:sldChg>
      <pc:sldChg chg="add del">
        <pc:chgData name="Stig Roar Hansen" userId="812b87c1-9788-44b5-850c-2f8bb93ff2f4" providerId="ADAL" clId="{5C30471E-0B15-4B4C-B401-CF7BC6A495F6}" dt="2026-01-29T15:07:10.082" v="480" actId="2696"/>
        <pc:sldMkLst>
          <pc:docMk/>
          <pc:sldMk cId="2817333058" sldId="49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dmskien.sharepoint.com/sites/KIE-alleansatte/Shared%20Documents/Resultater/2025/Integreringslov%20Avsluttet%20Progra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admskien.sharepoint.com/sites/KIE-alleansatte/Shared%20Documents/Resultater/2025/Integreringslov%20Avsluttet%20Progra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b-NO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Status direkte etter avsluttet introduksjonsprogram, grovsortert/andel.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'Oppdatert 22.01.26'!$B$17</c:f>
              <c:strCache>
                <c:ptCount val="1"/>
                <c:pt idx="0">
                  <c:v>Prosent av Avslutningsårsakgruppe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430-4241-B3EA-C1E4F27401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'Oppdatert 22.01.26'!$A$18:$A$19</c:f>
              <c:strCache>
                <c:ptCount val="2"/>
                <c:pt idx="0">
                  <c:v>Arbeid og utdanning</c:v>
                </c:pt>
                <c:pt idx="1">
                  <c:v>Annet</c:v>
                </c:pt>
              </c:strCache>
            </c:strRef>
          </c:cat>
          <c:val>
            <c:numRef>
              <c:f>'Oppdatert 22.01.26'!$B$18:$B$19</c:f>
              <c:numCache>
                <c:formatCode>0%</c:formatCode>
                <c:ptCount val="2"/>
                <c:pt idx="0">
                  <c:v>0.63043478260869568</c:v>
                </c:pt>
                <c:pt idx="1">
                  <c:v>0.36956521739130432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30-4241-B3EA-C1E4F2740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11582016"/>
        <c:axId val="1711582496"/>
      </c:barChart>
      <c:catAx>
        <c:axId val="1711582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1711582496"/>
        <c:crosses val="autoZero"/>
        <c:auto val="1"/>
        <c:lblAlgn val="ctr"/>
        <c:lblOffset val="100"/>
        <c:noMultiLvlLbl val="0"/>
      </c:catAx>
      <c:valAx>
        <c:axId val="1711582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1711582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b-NO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Deltakeres status direkte etter avsluttet introduksjonsprogram i 2025, finmasket/andel.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'Oppdatert 22.01.26'!$B$63</c:f>
              <c:strCache>
                <c:ptCount val="1"/>
                <c:pt idx="0">
                  <c:v>Prosent av Avslutningsårsak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21B-4A33-B584-2F2C050635CE}"/>
              </c:ext>
            </c:extLst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21B-4A33-B584-2F2C050635CE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21B-4A33-B584-2F2C050635CE}"/>
              </c:ext>
            </c:extLst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21B-4A33-B584-2F2C050635CE}"/>
              </c:ext>
            </c:extLst>
          </c:dPt>
          <c:dPt>
            <c:idx val="1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21B-4A33-B584-2F2C050635CE}"/>
              </c:ext>
            </c:extLst>
          </c:dPt>
          <c:dPt>
            <c:idx val="1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21B-4A33-B584-2F2C050635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'Oppdatert 22.01.26'!$A$64:$A$75</c:f>
              <c:strCache>
                <c:ptCount val="12"/>
                <c:pt idx="0">
                  <c:v>Arbeid</c:v>
                </c:pt>
                <c:pt idx="1">
                  <c:v>Arbeid med lønnstilskudd fra NAV</c:v>
                </c:pt>
                <c:pt idx="2">
                  <c:v>Arbeid og utdanning - videregående opplæring</c:v>
                </c:pt>
                <c:pt idx="3">
                  <c:v>Videregående opplæring - fag og yrkesopplæring</c:v>
                </c:pt>
                <c:pt idx="4">
                  <c:v>Videregående opplæring - studiespesialisering</c:v>
                </c:pt>
                <c:pt idx="5">
                  <c:v>Arbeid og grunnskole</c:v>
                </c:pt>
                <c:pt idx="6">
                  <c:v>Arbeidsmarkedstiltak i regi av NAV</c:v>
                </c:pt>
                <c:pt idx="7">
                  <c:v>Kvalifiserende tiltak i regi av kommunen eller andre aktører</c:v>
                </c:pt>
                <c:pt idx="8">
                  <c:v>Grunnskole</c:v>
                </c:pt>
                <c:pt idx="9">
                  <c:v>Hjemmeværende med omsorg for barn under 1 år</c:v>
                </c:pt>
                <c:pt idx="10">
                  <c:v>Vedtak om permanent stans</c:v>
                </c:pt>
                <c:pt idx="11">
                  <c:v>Annet</c:v>
                </c:pt>
              </c:strCache>
            </c:strRef>
          </c:cat>
          <c:val>
            <c:numRef>
              <c:f>'Oppdatert 22.01.26'!$B$64:$B$75</c:f>
              <c:numCache>
                <c:formatCode>0%</c:formatCode>
                <c:ptCount val="12"/>
                <c:pt idx="0">
                  <c:v>0.2608695652173913</c:v>
                </c:pt>
                <c:pt idx="1">
                  <c:v>8.6956521739130432E-2</c:v>
                </c:pt>
                <c:pt idx="2">
                  <c:v>0.13043478260869565</c:v>
                </c:pt>
                <c:pt idx="3">
                  <c:v>8.6956521739130432E-2</c:v>
                </c:pt>
                <c:pt idx="4">
                  <c:v>4.3478260869565216E-2</c:v>
                </c:pt>
                <c:pt idx="5">
                  <c:v>2.1739130434782608E-2</c:v>
                </c:pt>
                <c:pt idx="6">
                  <c:v>4.3478260869565216E-2</c:v>
                </c:pt>
                <c:pt idx="7">
                  <c:v>0.2391304347826087</c:v>
                </c:pt>
                <c:pt idx="8">
                  <c:v>2.1739130434782608E-2</c:v>
                </c:pt>
                <c:pt idx="9">
                  <c:v>2.1739130434782608E-2</c:v>
                </c:pt>
                <c:pt idx="10">
                  <c:v>2.1739130434782608E-2</c:v>
                </c:pt>
                <c:pt idx="11">
                  <c:v>2.1739130434782608E-2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21B-4A33-B584-2F2C05063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9233392"/>
        <c:axId val="1409233872"/>
      </c:barChart>
      <c:catAx>
        <c:axId val="1409233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1409233872"/>
        <c:crosses val="autoZero"/>
        <c:auto val="1"/>
        <c:lblAlgn val="ctr"/>
        <c:lblOffset val="100"/>
        <c:noMultiLvlLbl val="0"/>
      </c:catAx>
      <c:valAx>
        <c:axId val="140923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1409233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0D34ED-E60C-4ADC-96CE-109FE9A4D6EC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804290E7-AD18-4A66-A870-262263F1983D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 panose="020B0604020202020204" pitchFamily="34" charset="0"/>
              <a:cs typeface="Arial" panose="020B0604020202020204" pitchFamily="34" charset="0"/>
            </a:rPr>
            <a:t>NAV</a:t>
          </a:r>
        </a:p>
      </dgm:t>
    </dgm:pt>
    <dgm:pt modelId="{CF726E56-1105-4B26-A2B9-F5F1D61DD526}" type="parTrans" cxnId="{EDF5AE23-17CD-4D39-A807-891B0F0F0FDB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81DB2F-606B-447F-B9C2-29CC64D49100}" type="sibTrans" cxnId="{EDF5AE23-17CD-4D39-A807-891B0F0F0FDB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859110-3ED2-41AE-AE27-B6E68D465456}">
      <dgm:prSet phldrT="[Tekst]" custT="1"/>
      <dgm:spPr>
        <a:solidFill>
          <a:srgbClr val="699F9D">
            <a:alpha val="60000"/>
          </a:srgbClr>
        </a:solidFill>
      </dgm:spPr>
      <dgm:t>
        <a:bodyPr/>
        <a:lstStyle/>
        <a:p>
          <a:r>
            <a:rPr lang="nb-NO" sz="1100" dirty="0" err="1">
              <a:latin typeface="Arial"/>
              <a:cs typeface="Arial"/>
            </a:rPr>
            <a:t>IMDi</a:t>
          </a:r>
        </a:p>
      </dgm:t>
    </dgm:pt>
    <dgm:pt modelId="{77B1F556-5AFB-40F5-B854-3BB14FD5057F}" type="parTrans" cxnId="{3CD46956-550C-45CE-A0E5-B7F41A7A2840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DC69AA-0D1E-4337-9C06-6D7A23BC60FE}" type="sibTrans" cxnId="{3CD46956-550C-45CE-A0E5-B7F41A7A2840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4C1455-FB6D-4492-A358-B08364F62296}">
      <dgm:prSet phldrT="[Tekst]" custT="1"/>
      <dgm:spPr>
        <a:solidFill>
          <a:srgbClr val="699F9D">
            <a:alpha val="6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HK-</a:t>
          </a:r>
          <a:r>
            <a:rPr lang="nb-NO" sz="1100" dirty="0" err="1">
              <a:latin typeface="Arial"/>
              <a:cs typeface="Arial"/>
            </a:rPr>
            <a:t>dir</a:t>
          </a:r>
        </a:p>
      </dgm:t>
    </dgm:pt>
    <dgm:pt modelId="{1C773E55-BF74-4D64-841B-51FA71E6A46D}" type="parTrans" cxnId="{2C25972F-F49B-4F9C-AF66-6E8B69257818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B114D4-FE17-4781-9DB3-B86B086399F4}" type="sibTrans" cxnId="{2C25972F-F49B-4F9C-AF66-6E8B69257818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74C412-E1B9-49A0-B43D-32D8E04C927C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Voksen-opplæringa</a:t>
          </a:r>
        </a:p>
      </dgm:t>
    </dgm:pt>
    <dgm:pt modelId="{BD8D873D-EF49-4D04-8DB4-5C56E0DF1A10}" type="parTrans" cxnId="{AE19D4DB-02BE-4B6E-AEB4-CCA22B0156B8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C87AC9-EA04-4FCD-9BA6-B28436315B72}" type="sibTrans" cxnId="{AE19D4DB-02BE-4B6E-AEB4-CCA22B0156B8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41894-C906-4123-87CE-9B6E40E5FF0A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Eiendom</a:t>
          </a:r>
        </a:p>
      </dgm:t>
    </dgm:pt>
    <dgm:pt modelId="{5614F97E-AF7B-407D-B7DD-4B268DBAE1A1}" type="parTrans" cxnId="{D73742D1-26AE-445C-9BF1-1A483BC01BFC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C40EB2-1124-460A-B242-1D32ADC75C4C}" type="sibTrans" cxnId="{D73742D1-26AE-445C-9BF1-1A483BC01BFC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1FCAD4-8ADC-4E70-8824-CC1B3EA33515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Psykisk helse og livsmestring</a:t>
          </a:r>
        </a:p>
      </dgm:t>
    </dgm:pt>
    <dgm:pt modelId="{C228CBE6-00D9-40C5-8A3C-54DA7E5838F4}" type="parTrans" cxnId="{DF5EDBC3-1EF4-4C8A-9444-7FAE4E5E431E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B06DE5-A73E-4CAD-938D-4755A07CAD0C}" type="sibTrans" cxnId="{DF5EDBC3-1EF4-4C8A-9444-7FAE4E5E431E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210050-79DD-490D-95CD-B3DC4B597757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Skoler</a:t>
          </a:r>
        </a:p>
      </dgm:t>
    </dgm:pt>
    <dgm:pt modelId="{44C5AA0E-D3F0-4E31-91A0-82621896B2D8}" type="parTrans" cxnId="{91734A79-6D7E-48BA-96ED-CFD89FB16453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7BB23E-D145-45FE-BBC7-605DEBB1423A}" type="sibTrans" cxnId="{91734A79-6D7E-48BA-96ED-CFD89FB16453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F02281-58C0-41C0-9367-92F5A0ECBBFE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Barnehager</a:t>
          </a:r>
        </a:p>
      </dgm:t>
    </dgm:pt>
    <dgm:pt modelId="{7A07D3AE-9D1F-4726-9F2C-787DEB93FAB7}" type="parTrans" cxnId="{24E42BB0-EB0E-4BA8-A100-C4F4835A54C8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741087-FB9B-4C4A-96FB-45C107B3FC5D}" type="sibTrans" cxnId="{24E42BB0-EB0E-4BA8-A100-C4F4835A54C8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D9024-BC22-43C6-A8EA-2735406D53E8}">
      <dgm:prSet phldrT="[Tekst]" custT="1"/>
      <dgm:spPr>
        <a:solidFill>
          <a:srgbClr val="6D90A7">
            <a:alpha val="5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Barnevern</a:t>
          </a:r>
        </a:p>
      </dgm:t>
    </dgm:pt>
    <dgm:pt modelId="{56D9A8C3-63C4-40D6-847F-103432D4C3A1}" type="parTrans" cxnId="{535122E6-8A04-4F48-A389-DE534B2B00CB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9FE5A3-C83D-45BC-A4AD-444C80303422}" type="sibTrans" cxnId="{535122E6-8A04-4F48-A389-DE534B2B00CB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386F53-8D72-42EE-B29D-D30DCBA282FF}">
      <dgm:prSet phldrT="[Tekst]" custT="1"/>
      <dgm:spPr>
        <a:solidFill>
          <a:srgbClr val="FF8D6B">
            <a:alpha val="50196"/>
          </a:srgbClr>
        </a:solidFill>
      </dgm:spPr>
      <dgm:t>
        <a:bodyPr/>
        <a:lstStyle/>
        <a:p>
          <a:r>
            <a:rPr lang="nb-NO" sz="1100" dirty="0">
              <a:latin typeface="Arial" panose="020B0604020202020204" pitchFamily="34" charset="0"/>
              <a:cs typeface="Arial" panose="020B0604020202020204" pitchFamily="34" charset="0"/>
            </a:rPr>
            <a:t>Næringsliv</a:t>
          </a:r>
        </a:p>
      </dgm:t>
    </dgm:pt>
    <dgm:pt modelId="{EA855FA4-9B83-45DB-AA78-6F94482C16AD}" type="parTrans" cxnId="{8CCD0BF5-0E70-429D-9A46-736E4ABCCBE4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178C9E-EDAE-4FAC-B4ED-0996EFBCC3B9}" type="sibTrans" cxnId="{8CCD0BF5-0E70-429D-9A46-736E4ABCCBE4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FE2B8D-71E9-4559-A15A-15ABD5C574DC}">
      <dgm:prSet phldrT="[Tekst]" custT="1"/>
      <dgm:spPr>
        <a:solidFill>
          <a:srgbClr val="E99A00">
            <a:alpha val="49804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Frivillighet</a:t>
          </a:r>
        </a:p>
      </dgm:t>
    </dgm:pt>
    <dgm:pt modelId="{55B42BA5-6A6C-483C-AA9C-1B0A05FFF002}" type="parTrans" cxnId="{9C96D744-0B82-4DFE-A4AC-4A2837FC57DF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8D7A8E-553C-4925-B0D4-9FA69296873E}" type="sibTrans" cxnId="{9C96D744-0B82-4DFE-A4AC-4A2837FC57DF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9B1072-13ED-44A9-BC8C-EE0CC0C86CE4}">
      <dgm:prSet phldrT="[Tekst]" custT="1"/>
      <dgm:spPr>
        <a:solidFill>
          <a:srgbClr val="699F9D">
            <a:alpha val="6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Fylkes-kommunen</a:t>
          </a:r>
        </a:p>
      </dgm:t>
    </dgm:pt>
    <dgm:pt modelId="{32E5F747-FD7A-4154-AA61-E757E942F349}" type="parTrans" cxnId="{D4A008DF-9935-41AE-AC79-D799541F46AC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B4B03C-6167-4FC1-8CC2-8670C7A691D3}" type="sibTrans" cxnId="{D4A008DF-9935-41AE-AC79-D799541F46AC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DA06BF-5FD4-496D-95B7-0F2086787328}">
      <dgm:prSet phldrT="[Tekst]" custT="1"/>
      <dgm:spPr>
        <a:solidFill>
          <a:srgbClr val="699F9D">
            <a:alpha val="6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Andre kommuner</a:t>
          </a:r>
        </a:p>
      </dgm:t>
    </dgm:pt>
    <dgm:pt modelId="{076184FF-892B-430E-8302-3C83A74EC9B9}" type="parTrans" cxnId="{82C357B8-B377-4F46-A02B-EFF369A3D851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7B2E9D-0493-430F-8128-95FAF8766BC5}" type="sibTrans" cxnId="{82C357B8-B377-4F46-A02B-EFF369A3D851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DDD14A-C3B6-4CF1-A9CD-5F870B172A88}">
      <dgm:prSet phldrT="[Tekst]" custT="1"/>
      <dgm:spPr>
        <a:solidFill>
          <a:srgbClr val="699F9D">
            <a:alpha val="60000"/>
          </a:srgbClr>
        </a:solidFill>
      </dgm:spPr>
      <dgm:t>
        <a:bodyPr/>
        <a:lstStyle/>
        <a:p>
          <a:r>
            <a:rPr lang="nb-NO" sz="1100" dirty="0">
              <a:latin typeface="Arial"/>
              <a:cs typeface="Arial"/>
            </a:rPr>
            <a:t>Statsforvalter</a:t>
          </a:r>
        </a:p>
      </dgm:t>
    </dgm:pt>
    <dgm:pt modelId="{48E8ABF1-CBA8-4661-8A3C-D205E18C7245}" type="parTrans" cxnId="{1BA32004-CF78-42A5-899B-387A634E2572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09EA5C-903D-4079-A7C4-81370E515830}" type="sibTrans" cxnId="{1BA32004-CF78-42A5-899B-387A634E2572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BAB23F-BE53-4DCC-AAE5-A205DAA1752B}">
      <dgm:prSet phldrT="[Tekst]" custT="1"/>
      <dgm:spPr>
        <a:solidFill>
          <a:srgbClr val="CEBA95">
            <a:alpha val="49804"/>
          </a:srgbClr>
        </a:solidFill>
      </dgm:spPr>
      <dgm:t>
        <a:bodyPr/>
        <a:lstStyle/>
        <a:p>
          <a:r>
            <a:rPr lang="nb-NO" sz="2000" dirty="0">
              <a:latin typeface="Arial"/>
              <a:cs typeface="Arial"/>
            </a:rPr>
            <a:t>KIE`s samarbeidspartnere</a:t>
          </a:r>
        </a:p>
      </dgm:t>
    </dgm:pt>
    <dgm:pt modelId="{9D181622-E23B-4C56-A858-00B871A75A0B}" type="sibTrans" cxnId="{3EF4D460-DDFC-41AC-853B-81E906A192F4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A80EA-023F-4821-B0E3-054046BC69F1}" type="parTrans" cxnId="{3EF4D460-DDFC-41AC-853B-81E906A192F4}">
      <dgm:prSet/>
      <dgm:spPr/>
      <dgm:t>
        <a:bodyPr/>
        <a:lstStyle/>
        <a:p>
          <a:endParaRPr lang="nb-NO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31DD96-051C-4746-A58F-C7F94A4EBE09}" type="pres">
      <dgm:prSet presAssocID="{EF0D34ED-E60C-4ADC-96CE-109FE9A4D6EC}" presName="composite" presStyleCnt="0">
        <dgm:presLayoutVars>
          <dgm:chMax val="1"/>
          <dgm:dir/>
          <dgm:resizeHandles val="exact"/>
        </dgm:presLayoutVars>
      </dgm:prSet>
      <dgm:spPr/>
    </dgm:pt>
    <dgm:pt modelId="{39E1DC40-3934-4F69-9B71-77BAD4B008DF}" type="pres">
      <dgm:prSet presAssocID="{EF0D34ED-E60C-4ADC-96CE-109FE9A4D6EC}" presName="radial" presStyleCnt="0">
        <dgm:presLayoutVars>
          <dgm:animLvl val="ctr"/>
        </dgm:presLayoutVars>
      </dgm:prSet>
      <dgm:spPr/>
    </dgm:pt>
    <dgm:pt modelId="{81C333E0-9818-48B7-A287-00DB70C40C03}" type="pres">
      <dgm:prSet presAssocID="{78BAB23F-BE53-4DCC-AAE5-A205DAA1752B}" presName="centerShape" presStyleLbl="vennNode1" presStyleIdx="0" presStyleCnt="15" custScaleX="148390" custScaleY="148390"/>
      <dgm:spPr/>
    </dgm:pt>
    <dgm:pt modelId="{1128C410-1D64-40CC-8EE6-5222D5E76F4B}" type="pres">
      <dgm:prSet presAssocID="{804290E7-AD18-4A66-A870-262263F1983D}" presName="node" presStyleLbl="vennNode1" presStyleIdx="1" presStyleCnt="15" custRadScaleRad="100053" custRadScaleInc="3411">
        <dgm:presLayoutVars>
          <dgm:bulletEnabled val="1"/>
        </dgm:presLayoutVars>
      </dgm:prSet>
      <dgm:spPr/>
    </dgm:pt>
    <dgm:pt modelId="{635DED82-0CD3-4782-A1AD-231EA61CCDFA}" type="pres">
      <dgm:prSet presAssocID="{5E74C412-E1B9-49A0-B43D-32D8E04C927C}" presName="node" presStyleLbl="vennNode1" presStyleIdx="2" presStyleCnt="15" custRadScaleRad="100560" custRadScaleInc="3092">
        <dgm:presLayoutVars>
          <dgm:bulletEnabled val="1"/>
        </dgm:presLayoutVars>
      </dgm:prSet>
      <dgm:spPr/>
    </dgm:pt>
    <dgm:pt modelId="{0AC80F6D-5183-4EA8-8FA0-2F6B28627A3D}" type="pres">
      <dgm:prSet presAssocID="{3D341894-C906-4123-87CE-9B6E40E5FF0A}" presName="node" presStyleLbl="vennNode1" presStyleIdx="3" presStyleCnt="15" custRadScaleRad="100983" custRadScaleInc="2312">
        <dgm:presLayoutVars>
          <dgm:bulletEnabled val="1"/>
        </dgm:presLayoutVars>
      </dgm:prSet>
      <dgm:spPr/>
    </dgm:pt>
    <dgm:pt modelId="{9BDD4C49-E2D7-4D62-BDEB-0D6B424F12A2}" type="pres">
      <dgm:prSet presAssocID="{501FCAD4-8ADC-4E70-8824-CC1B3EA33515}" presName="node" presStyleLbl="vennNode1" presStyleIdx="4" presStyleCnt="15" custRadScaleRad="100537" custRadScaleInc="-3238">
        <dgm:presLayoutVars>
          <dgm:bulletEnabled val="1"/>
        </dgm:presLayoutVars>
      </dgm:prSet>
      <dgm:spPr/>
    </dgm:pt>
    <dgm:pt modelId="{90BA9DCF-FBCD-4721-A2ED-DD0377250162}" type="pres">
      <dgm:prSet presAssocID="{C8210050-79DD-490D-95CD-B3DC4B597757}" presName="node" presStyleLbl="vennNode1" presStyleIdx="5" presStyleCnt="15" custRadScaleRad="100010" custRadScaleInc="-3523">
        <dgm:presLayoutVars>
          <dgm:bulletEnabled val="1"/>
        </dgm:presLayoutVars>
      </dgm:prSet>
      <dgm:spPr/>
    </dgm:pt>
    <dgm:pt modelId="{85386F4E-6C34-47A2-A0A2-B64F2521A9E4}" type="pres">
      <dgm:prSet presAssocID="{C1F02281-58C0-41C0-9367-92F5A0ECBBFE}" presName="node" presStyleLbl="vennNode1" presStyleIdx="6" presStyleCnt="15" custRadScaleRad="98400" custRadScaleInc="-2156">
        <dgm:presLayoutVars>
          <dgm:bulletEnabled val="1"/>
        </dgm:presLayoutVars>
      </dgm:prSet>
      <dgm:spPr/>
    </dgm:pt>
    <dgm:pt modelId="{FF1F536B-0390-4308-928D-7055E3EBE1DD}" type="pres">
      <dgm:prSet presAssocID="{C43D9024-BC22-43C6-A8EA-2735406D53E8}" presName="node" presStyleLbl="vennNode1" presStyleIdx="7" presStyleCnt="15" custRadScaleRad="98200" custRadScaleInc="-405">
        <dgm:presLayoutVars>
          <dgm:bulletEnabled val="1"/>
        </dgm:presLayoutVars>
      </dgm:prSet>
      <dgm:spPr/>
    </dgm:pt>
    <dgm:pt modelId="{1A7B7DA0-2150-4EB8-8680-1253C832127D}" type="pres">
      <dgm:prSet presAssocID="{59386F53-8D72-42EE-B29D-D30DCBA282FF}" presName="node" presStyleLbl="vennNode1" presStyleIdx="8" presStyleCnt="15">
        <dgm:presLayoutVars>
          <dgm:bulletEnabled val="1"/>
        </dgm:presLayoutVars>
      </dgm:prSet>
      <dgm:spPr/>
    </dgm:pt>
    <dgm:pt modelId="{C038A5FD-46FC-4CC3-B7C8-5E512264CF80}" type="pres">
      <dgm:prSet presAssocID="{2EFE2B8D-71E9-4559-A15A-15ABD5C574DC}" presName="node" presStyleLbl="vennNode1" presStyleIdx="9" presStyleCnt="15">
        <dgm:presLayoutVars>
          <dgm:bulletEnabled val="1"/>
        </dgm:presLayoutVars>
      </dgm:prSet>
      <dgm:spPr/>
    </dgm:pt>
    <dgm:pt modelId="{D0A2C7F7-D5C0-46CA-852D-5C2084A04BCA}" type="pres">
      <dgm:prSet presAssocID="{7B9B1072-13ED-44A9-BC8C-EE0CC0C86CE4}" presName="node" presStyleLbl="vennNode1" presStyleIdx="10" presStyleCnt="15" custRadScaleRad="97584" custRadScaleInc="797">
        <dgm:presLayoutVars>
          <dgm:bulletEnabled val="1"/>
        </dgm:presLayoutVars>
      </dgm:prSet>
      <dgm:spPr/>
    </dgm:pt>
    <dgm:pt modelId="{37054497-4EA3-4D42-95D0-B0B3C7F5B8FF}" type="pres">
      <dgm:prSet presAssocID="{E1DA06BF-5FD4-496D-95B7-0F2086787328}" presName="node" presStyleLbl="vennNode1" presStyleIdx="11" presStyleCnt="15" custRadScaleRad="98659" custRadScaleInc="113">
        <dgm:presLayoutVars>
          <dgm:bulletEnabled val="1"/>
        </dgm:presLayoutVars>
      </dgm:prSet>
      <dgm:spPr/>
    </dgm:pt>
    <dgm:pt modelId="{3225B679-391A-4B25-89C0-D01355982527}" type="pres">
      <dgm:prSet presAssocID="{E5DDD14A-C3B6-4CF1-A9CD-5F870B172A88}" presName="node" presStyleLbl="vennNode1" presStyleIdx="12" presStyleCnt="15" custRadScaleRad="98781" custRadScaleInc="1425">
        <dgm:presLayoutVars>
          <dgm:bulletEnabled val="1"/>
        </dgm:presLayoutVars>
      </dgm:prSet>
      <dgm:spPr/>
    </dgm:pt>
    <dgm:pt modelId="{18BC8429-32C1-4F28-99A0-C5096EDA5610}" type="pres">
      <dgm:prSet presAssocID="{36859110-3ED2-41AE-AE27-B6E68D465456}" presName="node" presStyleLbl="vennNode1" presStyleIdx="13" presStyleCnt="15" custRadScaleRad="99088" custRadScaleInc="2514">
        <dgm:presLayoutVars>
          <dgm:bulletEnabled val="1"/>
        </dgm:presLayoutVars>
      </dgm:prSet>
      <dgm:spPr/>
    </dgm:pt>
    <dgm:pt modelId="{471DD93E-F394-4AE2-A042-E6C2F829AD8C}" type="pres">
      <dgm:prSet presAssocID="{064C1455-FB6D-4492-A358-B08364F62296}" presName="node" presStyleLbl="vennNode1" presStyleIdx="14" presStyleCnt="15" custRadScaleRad="99535" custRadScaleInc="3211">
        <dgm:presLayoutVars>
          <dgm:bulletEnabled val="1"/>
        </dgm:presLayoutVars>
      </dgm:prSet>
      <dgm:spPr/>
    </dgm:pt>
  </dgm:ptLst>
  <dgm:cxnLst>
    <dgm:cxn modelId="{1BA32004-CF78-42A5-899B-387A634E2572}" srcId="{78BAB23F-BE53-4DCC-AAE5-A205DAA1752B}" destId="{E5DDD14A-C3B6-4CF1-A9CD-5F870B172A88}" srcOrd="11" destOrd="0" parTransId="{48E8ABF1-CBA8-4661-8A3C-D205E18C7245}" sibTransId="{B909EA5C-903D-4079-A7C4-81370E515830}"/>
    <dgm:cxn modelId="{D86B9710-FAE9-49EC-860C-50D12D0E8CC4}" type="presOf" srcId="{E5DDD14A-C3B6-4CF1-A9CD-5F870B172A88}" destId="{3225B679-391A-4B25-89C0-D01355982527}" srcOrd="0" destOrd="0" presId="urn:microsoft.com/office/officeart/2005/8/layout/radial3"/>
    <dgm:cxn modelId="{EDF5AE23-17CD-4D39-A807-891B0F0F0FDB}" srcId="{78BAB23F-BE53-4DCC-AAE5-A205DAA1752B}" destId="{804290E7-AD18-4A66-A870-262263F1983D}" srcOrd="0" destOrd="0" parTransId="{CF726E56-1105-4B26-A2B9-F5F1D61DD526}" sibTransId="{F281DB2F-606B-447F-B9C2-29CC64D49100}"/>
    <dgm:cxn modelId="{9CE7AE2A-A10D-4C37-9437-472E70607FAA}" type="presOf" srcId="{064C1455-FB6D-4492-A358-B08364F62296}" destId="{471DD93E-F394-4AE2-A042-E6C2F829AD8C}" srcOrd="0" destOrd="0" presId="urn:microsoft.com/office/officeart/2005/8/layout/radial3"/>
    <dgm:cxn modelId="{2C25972F-F49B-4F9C-AF66-6E8B69257818}" srcId="{78BAB23F-BE53-4DCC-AAE5-A205DAA1752B}" destId="{064C1455-FB6D-4492-A358-B08364F62296}" srcOrd="13" destOrd="0" parTransId="{1C773E55-BF74-4D64-841B-51FA71E6A46D}" sibTransId="{7FB114D4-FE17-4781-9DB3-B86B086399F4}"/>
    <dgm:cxn modelId="{867A0538-D033-44AD-A75D-A34296325FCF}" type="presOf" srcId="{3D341894-C906-4123-87CE-9B6E40E5FF0A}" destId="{0AC80F6D-5183-4EA8-8FA0-2F6B28627A3D}" srcOrd="0" destOrd="0" presId="urn:microsoft.com/office/officeart/2005/8/layout/radial3"/>
    <dgm:cxn modelId="{D9B8B75D-4779-43C8-9B6B-54EE38A0DC35}" type="presOf" srcId="{59386F53-8D72-42EE-B29D-D30DCBA282FF}" destId="{1A7B7DA0-2150-4EB8-8680-1253C832127D}" srcOrd="0" destOrd="0" presId="urn:microsoft.com/office/officeart/2005/8/layout/radial3"/>
    <dgm:cxn modelId="{3EF4D460-DDFC-41AC-853B-81E906A192F4}" srcId="{EF0D34ED-E60C-4ADC-96CE-109FE9A4D6EC}" destId="{78BAB23F-BE53-4DCC-AAE5-A205DAA1752B}" srcOrd="0" destOrd="0" parTransId="{336A80EA-023F-4821-B0E3-054046BC69F1}" sibTransId="{9D181622-E23B-4C56-A858-00B871A75A0B}"/>
    <dgm:cxn modelId="{9472E060-5EF6-48EC-A5AA-EF93A6A930C6}" type="presOf" srcId="{C8210050-79DD-490D-95CD-B3DC4B597757}" destId="{90BA9DCF-FBCD-4721-A2ED-DD0377250162}" srcOrd="0" destOrd="0" presId="urn:microsoft.com/office/officeart/2005/8/layout/radial3"/>
    <dgm:cxn modelId="{F99E4844-6822-4F9D-9ABA-10F266CB3833}" type="presOf" srcId="{2EFE2B8D-71E9-4559-A15A-15ABD5C574DC}" destId="{C038A5FD-46FC-4CC3-B7C8-5E512264CF80}" srcOrd="0" destOrd="0" presId="urn:microsoft.com/office/officeart/2005/8/layout/radial3"/>
    <dgm:cxn modelId="{1B77BA64-E129-44D5-9449-F45A20782C16}" type="presOf" srcId="{7B9B1072-13ED-44A9-BC8C-EE0CC0C86CE4}" destId="{D0A2C7F7-D5C0-46CA-852D-5C2084A04BCA}" srcOrd="0" destOrd="0" presId="urn:microsoft.com/office/officeart/2005/8/layout/radial3"/>
    <dgm:cxn modelId="{9C96D744-0B82-4DFE-A4AC-4A2837FC57DF}" srcId="{78BAB23F-BE53-4DCC-AAE5-A205DAA1752B}" destId="{2EFE2B8D-71E9-4559-A15A-15ABD5C574DC}" srcOrd="8" destOrd="0" parTransId="{55B42BA5-6A6C-483C-AA9C-1B0A05FFF002}" sibTransId="{448D7A8E-553C-4925-B0D4-9FA69296873E}"/>
    <dgm:cxn modelId="{2376A26D-048D-4D98-A1D9-1B50F4AC59B5}" type="presOf" srcId="{EF0D34ED-E60C-4ADC-96CE-109FE9A4D6EC}" destId="{9531DD96-051C-4746-A58F-C7F94A4EBE09}" srcOrd="0" destOrd="0" presId="urn:microsoft.com/office/officeart/2005/8/layout/radial3"/>
    <dgm:cxn modelId="{3CD46956-550C-45CE-A0E5-B7F41A7A2840}" srcId="{78BAB23F-BE53-4DCC-AAE5-A205DAA1752B}" destId="{36859110-3ED2-41AE-AE27-B6E68D465456}" srcOrd="12" destOrd="0" parTransId="{77B1F556-5AFB-40F5-B854-3BB14FD5057F}" sibTransId="{1DDC69AA-0D1E-4337-9C06-6D7A23BC60FE}"/>
    <dgm:cxn modelId="{91734A79-6D7E-48BA-96ED-CFD89FB16453}" srcId="{78BAB23F-BE53-4DCC-AAE5-A205DAA1752B}" destId="{C8210050-79DD-490D-95CD-B3DC4B597757}" srcOrd="4" destOrd="0" parTransId="{44C5AA0E-D3F0-4E31-91A0-82621896B2D8}" sibTransId="{6B7BB23E-D145-45FE-BBC7-605DEBB1423A}"/>
    <dgm:cxn modelId="{9B0CCA9D-0686-4302-8567-E7FB008BEF26}" type="presOf" srcId="{E1DA06BF-5FD4-496D-95B7-0F2086787328}" destId="{37054497-4EA3-4D42-95D0-B0B3C7F5B8FF}" srcOrd="0" destOrd="0" presId="urn:microsoft.com/office/officeart/2005/8/layout/radial3"/>
    <dgm:cxn modelId="{1A7B22AB-A03E-4B0C-8DB8-4D1D18480A4F}" type="presOf" srcId="{501FCAD4-8ADC-4E70-8824-CC1B3EA33515}" destId="{9BDD4C49-E2D7-4D62-BDEB-0D6B424F12A2}" srcOrd="0" destOrd="0" presId="urn:microsoft.com/office/officeart/2005/8/layout/radial3"/>
    <dgm:cxn modelId="{A467E0AF-0F16-4DB0-A654-5594539B3B7C}" type="presOf" srcId="{804290E7-AD18-4A66-A870-262263F1983D}" destId="{1128C410-1D64-40CC-8EE6-5222D5E76F4B}" srcOrd="0" destOrd="0" presId="urn:microsoft.com/office/officeart/2005/8/layout/radial3"/>
    <dgm:cxn modelId="{24E42BB0-EB0E-4BA8-A100-C4F4835A54C8}" srcId="{78BAB23F-BE53-4DCC-AAE5-A205DAA1752B}" destId="{C1F02281-58C0-41C0-9367-92F5A0ECBBFE}" srcOrd="5" destOrd="0" parTransId="{7A07D3AE-9D1F-4726-9F2C-787DEB93FAB7}" sibTransId="{AC741087-FB9B-4C4A-96FB-45C107B3FC5D}"/>
    <dgm:cxn modelId="{82C357B8-B377-4F46-A02B-EFF369A3D851}" srcId="{78BAB23F-BE53-4DCC-AAE5-A205DAA1752B}" destId="{E1DA06BF-5FD4-496D-95B7-0F2086787328}" srcOrd="10" destOrd="0" parTransId="{076184FF-892B-430E-8302-3C83A74EC9B9}" sibTransId="{997B2E9D-0493-430F-8128-95FAF8766BC5}"/>
    <dgm:cxn modelId="{DF5EDBC3-1EF4-4C8A-9444-7FAE4E5E431E}" srcId="{78BAB23F-BE53-4DCC-AAE5-A205DAA1752B}" destId="{501FCAD4-8ADC-4E70-8824-CC1B3EA33515}" srcOrd="3" destOrd="0" parTransId="{C228CBE6-00D9-40C5-8A3C-54DA7E5838F4}" sibTransId="{D8B06DE5-A73E-4CAD-938D-4755A07CAD0C}"/>
    <dgm:cxn modelId="{D9E589C9-B8A5-4263-9562-319BDDC0332B}" type="presOf" srcId="{C43D9024-BC22-43C6-A8EA-2735406D53E8}" destId="{FF1F536B-0390-4308-928D-7055E3EBE1DD}" srcOrd="0" destOrd="0" presId="urn:microsoft.com/office/officeart/2005/8/layout/radial3"/>
    <dgm:cxn modelId="{D73742D1-26AE-445C-9BF1-1A483BC01BFC}" srcId="{78BAB23F-BE53-4DCC-AAE5-A205DAA1752B}" destId="{3D341894-C906-4123-87CE-9B6E40E5FF0A}" srcOrd="2" destOrd="0" parTransId="{5614F97E-AF7B-407D-B7DD-4B268DBAE1A1}" sibTransId="{BEC40EB2-1124-460A-B242-1D32ADC75C4C}"/>
    <dgm:cxn modelId="{AE19D4DB-02BE-4B6E-AEB4-CCA22B0156B8}" srcId="{78BAB23F-BE53-4DCC-AAE5-A205DAA1752B}" destId="{5E74C412-E1B9-49A0-B43D-32D8E04C927C}" srcOrd="1" destOrd="0" parTransId="{BD8D873D-EF49-4D04-8DB4-5C56E0DF1A10}" sibTransId="{81C87AC9-EA04-4FCD-9BA6-B28436315B72}"/>
    <dgm:cxn modelId="{A41121DE-632A-4D17-A4F7-C1B127F67B64}" type="presOf" srcId="{36859110-3ED2-41AE-AE27-B6E68D465456}" destId="{18BC8429-32C1-4F28-99A0-C5096EDA5610}" srcOrd="0" destOrd="0" presId="urn:microsoft.com/office/officeart/2005/8/layout/radial3"/>
    <dgm:cxn modelId="{D4A008DF-9935-41AE-AC79-D799541F46AC}" srcId="{78BAB23F-BE53-4DCC-AAE5-A205DAA1752B}" destId="{7B9B1072-13ED-44A9-BC8C-EE0CC0C86CE4}" srcOrd="9" destOrd="0" parTransId="{32E5F747-FD7A-4154-AA61-E757E942F349}" sibTransId="{D8B4B03C-6167-4FC1-8CC2-8670C7A691D3}"/>
    <dgm:cxn modelId="{E0806CE2-1B9D-4100-8182-D32748401A4B}" type="presOf" srcId="{5E74C412-E1B9-49A0-B43D-32D8E04C927C}" destId="{635DED82-0CD3-4782-A1AD-231EA61CCDFA}" srcOrd="0" destOrd="0" presId="urn:microsoft.com/office/officeart/2005/8/layout/radial3"/>
    <dgm:cxn modelId="{535122E6-8A04-4F48-A389-DE534B2B00CB}" srcId="{78BAB23F-BE53-4DCC-AAE5-A205DAA1752B}" destId="{C43D9024-BC22-43C6-A8EA-2735406D53E8}" srcOrd="6" destOrd="0" parTransId="{56D9A8C3-63C4-40D6-847F-103432D4C3A1}" sibTransId="{929FE5A3-C83D-45BC-A4AD-444C80303422}"/>
    <dgm:cxn modelId="{8CCD0BF5-0E70-429D-9A46-736E4ABCCBE4}" srcId="{78BAB23F-BE53-4DCC-AAE5-A205DAA1752B}" destId="{59386F53-8D72-42EE-B29D-D30DCBA282FF}" srcOrd="7" destOrd="0" parTransId="{EA855FA4-9B83-45DB-AA78-6F94482C16AD}" sibTransId="{7C178C9E-EDAE-4FAC-B4ED-0996EFBCC3B9}"/>
    <dgm:cxn modelId="{C0786AF6-3F51-425B-98FC-E952991259E3}" type="presOf" srcId="{78BAB23F-BE53-4DCC-AAE5-A205DAA1752B}" destId="{81C333E0-9818-48B7-A287-00DB70C40C03}" srcOrd="0" destOrd="0" presId="urn:microsoft.com/office/officeart/2005/8/layout/radial3"/>
    <dgm:cxn modelId="{3D5A76FF-8865-4F45-8F9B-F73A69CAA6B6}" type="presOf" srcId="{C1F02281-58C0-41C0-9367-92F5A0ECBBFE}" destId="{85386F4E-6C34-47A2-A0A2-B64F2521A9E4}" srcOrd="0" destOrd="0" presId="urn:microsoft.com/office/officeart/2005/8/layout/radial3"/>
    <dgm:cxn modelId="{E66E6BD6-A1FD-4B1D-9F2B-297719B02BD2}" type="presParOf" srcId="{9531DD96-051C-4746-A58F-C7F94A4EBE09}" destId="{39E1DC40-3934-4F69-9B71-77BAD4B008DF}" srcOrd="0" destOrd="0" presId="urn:microsoft.com/office/officeart/2005/8/layout/radial3"/>
    <dgm:cxn modelId="{6D5850F3-3DBB-4B4C-9303-4C7EEC1EA91F}" type="presParOf" srcId="{39E1DC40-3934-4F69-9B71-77BAD4B008DF}" destId="{81C333E0-9818-48B7-A287-00DB70C40C03}" srcOrd="0" destOrd="0" presId="urn:microsoft.com/office/officeart/2005/8/layout/radial3"/>
    <dgm:cxn modelId="{C4678A98-558A-49E5-B91F-E3C20AE56F68}" type="presParOf" srcId="{39E1DC40-3934-4F69-9B71-77BAD4B008DF}" destId="{1128C410-1D64-40CC-8EE6-5222D5E76F4B}" srcOrd="1" destOrd="0" presId="urn:microsoft.com/office/officeart/2005/8/layout/radial3"/>
    <dgm:cxn modelId="{034A6BA4-C608-406D-A384-EC8CFC3CF675}" type="presParOf" srcId="{39E1DC40-3934-4F69-9B71-77BAD4B008DF}" destId="{635DED82-0CD3-4782-A1AD-231EA61CCDFA}" srcOrd="2" destOrd="0" presId="urn:microsoft.com/office/officeart/2005/8/layout/radial3"/>
    <dgm:cxn modelId="{1BC68E87-8451-4738-A369-C0FC3674D5FA}" type="presParOf" srcId="{39E1DC40-3934-4F69-9B71-77BAD4B008DF}" destId="{0AC80F6D-5183-4EA8-8FA0-2F6B28627A3D}" srcOrd="3" destOrd="0" presId="urn:microsoft.com/office/officeart/2005/8/layout/radial3"/>
    <dgm:cxn modelId="{A19836D6-37AE-4F2D-B8B0-6C81E6A5C27B}" type="presParOf" srcId="{39E1DC40-3934-4F69-9B71-77BAD4B008DF}" destId="{9BDD4C49-E2D7-4D62-BDEB-0D6B424F12A2}" srcOrd="4" destOrd="0" presId="urn:microsoft.com/office/officeart/2005/8/layout/radial3"/>
    <dgm:cxn modelId="{B3D5D79D-60DC-4CB0-B60D-701E587B31D4}" type="presParOf" srcId="{39E1DC40-3934-4F69-9B71-77BAD4B008DF}" destId="{90BA9DCF-FBCD-4721-A2ED-DD0377250162}" srcOrd="5" destOrd="0" presId="urn:microsoft.com/office/officeart/2005/8/layout/radial3"/>
    <dgm:cxn modelId="{8D0C77FB-4869-49EF-8736-D8105603EB8E}" type="presParOf" srcId="{39E1DC40-3934-4F69-9B71-77BAD4B008DF}" destId="{85386F4E-6C34-47A2-A0A2-B64F2521A9E4}" srcOrd="6" destOrd="0" presId="urn:microsoft.com/office/officeart/2005/8/layout/radial3"/>
    <dgm:cxn modelId="{38AF5B0A-0BF5-4896-83BF-2FDD9AEFCA2D}" type="presParOf" srcId="{39E1DC40-3934-4F69-9B71-77BAD4B008DF}" destId="{FF1F536B-0390-4308-928D-7055E3EBE1DD}" srcOrd="7" destOrd="0" presId="urn:microsoft.com/office/officeart/2005/8/layout/radial3"/>
    <dgm:cxn modelId="{068AD476-2C3D-4A2B-8A61-FCC04E66D40F}" type="presParOf" srcId="{39E1DC40-3934-4F69-9B71-77BAD4B008DF}" destId="{1A7B7DA0-2150-4EB8-8680-1253C832127D}" srcOrd="8" destOrd="0" presId="urn:microsoft.com/office/officeart/2005/8/layout/radial3"/>
    <dgm:cxn modelId="{BBD86122-A183-4B10-9701-1E801CF9E0CC}" type="presParOf" srcId="{39E1DC40-3934-4F69-9B71-77BAD4B008DF}" destId="{C038A5FD-46FC-4CC3-B7C8-5E512264CF80}" srcOrd="9" destOrd="0" presId="urn:microsoft.com/office/officeart/2005/8/layout/radial3"/>
    <dgm:cxn modelId="{FD793EF8-1E93-4407-A10F-706C5CAF35FC}" type="presParOf" srcId="{39E1DC40-3934-4F69-9B71-77BAD4B008DF}" destId="{D0A2C7F7-D5C0-46CA-852D-5C2084A04BCA}" srcOrd="10" destOrd="0" presId="urn:microsoft.com/office/officeart/2005/8/layout/radial3"/>
    <dgm:cxn modelId="{12542677-BD41-47BE-B3CA-C3B3230FAB77}" type="presParOf" srcId="{39E1DC40-3934-4F69-9B71-77BAD4B008DF}" destId="{37054497-4EA3-4D42-95D0-B0B3C7F5B8FF}" srcOrd="11" destOrd="0" presId="urn:microsoft.com/office/officeart/2005/8/layout/radial3"/>
    <dgm:cxn modelId="{59ABA0B6-339D-4B5D-B42C-2D545ACE2974}" type="presParOf" srcId="{39E1DC40-3934-4F69-9B71-77BAD4B008DF}" destId="{3225B679-391A-4B25-89C0-D01355982527}" srcOrd="12" destOrd="0" presId="urn:microsoft.com/office/officeart/2005/8/layout/radial3"/>
    <dgm:cxn modelId="{DD1338CA-361A-4768-BDD8-76B1B09EFC23}" type="presParOf" srcId="{39E1DC40-3934-4F69-9B71-77BAD4B008DF}" destId="{18BC8429-32C1-4F28-99A0-C5096EDA5610}" srcOrd="13" destOrd="0" presId="urn:microsoft.com/office/officeart/2005/8/layout/radial3"/>
    <dgm:cxn modelId="{B2785F1B-F4C1-455A-8EB3-EEF6B5BC106A}" type="presParOf" srcId="{39E1DC40-3934-4F69-9B71-77BAD4B008DF}" destId="{471DD93E-F394-4AE2-A042-E6C2F829AD8C}" srcOrd="1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C333E0-9818-48B7-A287-00DB70C40C03}">
      <dsp:nvSpPr>
        <dsp:cNvPr id="0" name=""/>
        <dsp:cNvSpPr/>
      </dsp:nvSpPr>
      <dsp:spPr>
        <a:xfrm>
          <a:off x="3843630" y="1217778"/>
          <a:ext cx="4422442" cy="4422442"/>
        </a:xfrm>
        <a:prstGeom prst="ellipse">
          <a:avLst/>
        </a:prstGeom>
        <a:solidFill>
          <a:srgbClr val="CEBA95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000" kern="1200" dirty="0">
              <a:latin typeface="Arial"/>
              <a:cs typeface="Arial"/>
            </a:rPr>
            <a:t>KIE`s samarbeidspartnere</a:t>
          </a:r>
        </a:p>
      </dsp:txBody>
      <dsp:txXfrm>
        <a:off x="4491282" y="1865430"/>
        <a:ext cx="3127138" cy="3127138"/>
      </dsp:txXfrm>
    </dsp:sp>
    <dsp:sp modelId="{1128C410-1D64-40CC-8EE6-5222D5E76F4B}">
      <dsp:nvSpPr>
        <dsp:cNvPr id="0" name=""/>
        <dsp:cNvSpPr/>
      </dsp:nvSpPr>
      <dsp:spPr>
        <a:xfrm>
          <a:off x="5350851" y="1315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 panose="020B0604020202020204" pitchFamily="34" charset="0"/>
              <a:cs typeface="Arial" panose="020B0604020202020204" pitchFamily="34" charset="0"/>
            </a:rPr>
            <a:t>NAV</a:t>
          </a:r>
        </a:p>
      </dsp:txBody>
      <dsp:txXfrm>
        <a:off x="5569077" y="219541"/>
        <a:ext cx="1053689" cy="1053689"/>
      </dsp:txXfrm>
    </dsp:sp>
    <dsp:sp modelId="{635DED82-0CD3-4782-A1AD-231EA61CCDFA}">
      <dsp:nvSpPr>
        <dsp:cNvPr id="0" name=""/>
        <dsp:cNvSpPr/>
      </dsp:nvSpPr>
      <dsp:spPr>
        <a:xfrm>
          <a:off x="6513358" y="270914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Voksen-opplæringa</a:t>
          </a:r>
        </a:p>
      </dsp:txBody>
      <dsp:txXfrm>
        <a:off x="6731584" y="489140"/>
        <a:ext cx="1053689" cy="1053689"/>
      </dsp:txXfrm>
    </dsp:sp>
    <dsp:sp modelId="{0AC80F6D-5183-4EA8-8FA0-2F6B28627A3D}">
      <dsp:nvSpPr>
        <dsp:cNvPr id="0" name=""/>
        <dsp:cNvSpPr/>
      </dsp:nvSpPr>
      <dsp:spPr>
        <a:xfrm>
          <a:off x="7444280" y="1017660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Eiendom</a:t>
          </a:r>
        </a:p>
      </dsp:txBody>
      <dsp:txXfrm>
        <a:off x="7662506" y="1235886"/>
        <a:ext cx="1053689" cy="1053689"/>
      </dsp:txXfrm>
    </dsp:sp>
    <dsp:sp modelId="{9BDD4C49-E2D7-4D62-BDEB-0D6B424F12A2}">
      <dsp:nvSpPr>
        <dsp:cNvPr id="0" name=""/>
        <dsp:cNvSpPr/>
      </dsp:nvSpPr>
      <dsp:spPr>
        <a:xfrm>
          <a:off x="7929101" y="2045903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Psykisk helse og livsmestring</a:t>
          </a:r>
        </a:p>
      </dsp:txBody>
      <dsp:txXfrm>
        <a:off x="8147327" y="2264129"/>
        <a:ext cx="1053689" cy="1053689"/>
      </dsp:txXfrm>
    </dsp:sp>
    <dsp:sp modelId="{90BA9DCF-FBCD-4721-A2ED-DD0377250162}">
      <dsp:nvSpPr>
        <dsp:cNvPr id="0" name=""/>
        <dsp:cNvSpPr/>
      </dsp:nvSpPr>
      <dsp:spPr>
        <a:xfrm>
          <a:off x="7933427" y="3239268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Skoler</a:t>
          </a:r>
        </a:p>
      </dsp:txBody>
      <dsp:txXfrm>
        <a:off x="8151653" y="3457494"/>
        <a:ext cx="1053689" cy="1053689"/>
      </dsp:txXfrm>
    </dsp:sp>
    <dsp:sp modelId="{85386F4E-6C34-47A2-A0A2-B64F2521A9E4}">
      <dsp:nvSpPr>
        <dsp:cNvPr id="0" name=""/>
        <dsp:cNvSpPr/>
      </dsp:nvSpPr>
      <dsp:spPr>
        <a:xfrm>
          <a:off x="7388545" y="4309033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Barnehager</a:t>
          </a:r>
        </a:p>
      </dsp:txBody>
      <dsp:txXfrm>
        <a:off x="7606771" y="4527259"/>
        <a:ext cx="1053689" cy="1053689"/>
      </dsp:txXfrm>
    </dsp:sp>
    <dsp:sp modelId="{FF1F536B-0390-4308-928D-7055E3EBE1DD}">
      <dsp:nvSpPr>
        <dsp:cNvPr id="0" name=""/>
        <dsp:cNvSpPr/>
      </dsp:nvSpPr>
      <dsp:spPr>
        <a:xfrm>
          <a:off x="6456611" y="5054315"/>
          <a:ext cx="1490141" cy="1490141"/>
        </a:xfrm>
        <a:prstGeom prst="ellipse">
          <a:avLst/>
        </a:prstGeom>
        <a:solidFill>
          <a:srgbClr val="6D90A7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Barnevern</a:t>
          </a:r>
        </a:p>
      </dsp:txBody>
      <dsp:txXfrm>
        <a:off x="6674837" y="5272541"/>
        <a:ext cx="1053689" cy="1053689"/>
      </dsp:txXfrm>
    </dsp:sp>
    <dsp:sp modelId="{1A7B7DA0-2150-4EB8-8680-1253C832127D}">
      <dsp:nvSpPr>
        <dsp:cNvPr id="0" name=""/>
        <dsp:cNvSpPr/>
      </dsp:nvSpPr>
      <dsp:spPr>
        <a:xfrm>
          <a:off x="5309781" y="5365436"/>
          <a:ext cx="1490141" cy="1490141"/>
        </a:xfrm>
        <a:prstGeom prst="ellipse">
          <a:avLst/>
        </a:prstGeom>
        <a:solidFill>
          <a:srgbClr val="FF8D6B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 panose="020B0604020202020204" pitchFamily="34" charset="0"/>
              <a:cs typeface="Arial" panose="020B0604020202020204" pitchFamily="34" charset="0"/>
            </a:rPr>
            <a:t>Næringsliv</a:t>
          </a:r>
        </a:p>
      </dsp:txBody>
      <dsp:txXfrm>
        <a:off x="5528007" y="5583662"/>
        <a:ext cx="1053689" cy="1053689"/>
      </dsp:txXfrm>
    </dsp:sp>
    <dsp:sp modelId="{C038A5FD-46FC-4CC3-B7C8-5E512264CF80}">
      <dsp:nvSpPr>
        <dsp:cNvPr id="0" name=""/>
        <dsp:cNvSpPr/>
      </dsp:nvSpPr>
      <dsp:spPr>
        <a:xfrm>
          <a:off x="4146318" y="5099883"/>
          <a:ext cx="1490141" cy="1490141"/>
        </a:xfrm>
        <a:prstGeom prst="ellipse">
          <a:avLst/>
        </a:prstGeom>
        <a:solidFill>
          <a:srgbClr val="E99A00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Frivillighet</a:t>
          </a:r>
        </a:p>
      </dsp:txBody>
      <dsp:txXfrm>
        <a:off x="4364544" y="5318109"/>
        <a:ext cx="1053689" cy="1053689"/>
      </dsp:txXfrm>
    </dsp:sp>
    <dsp:sp modelId="{D0A2C7F7-D5C0-46CA-852D-5C2084A04BCA}">
      <dsp:nvSpPr>
        <dsp:cNvPr id="0" name=""/>
        <dsp:cNvSpPr/>
      </dsp:nvSpPr>
      <dsp:spPr>
        <a:xfrm>
          <a:off x="3258122" y="4308100"/>
          <a:ext cx="1490141" cy="1490141"/>
        </a:xfrm>
        <a:prstGeom prst="ellipse">
          <a:avLst/>
        </a:prstGeom>
        <a:solidFill>
          <a:srgbClr val="699F9D">
            <a:alpha val="6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Fylkes-kommunen</a:t>
          </a:r>
        </a:p>
      </dsp:txBody>
      <dsp:txXfrm>
        <a:off x="3476348" y="4526326"/>
        <a:ext cx="1053689" cy="1053689"/>
      </dsp:txXfrm>
    </dsp:sp>
    <dsp:sp modelId="{37054497-4EA3-4D42-95D0-B0B3C7F5B8FF}">
      <dsp:nvSpPr>
        <dsp:cNvPr id="0" name=""/>
        <dsp:cNvSpPr/>
      </dsp:nvSpPr>
      <dsp:spPr>
        <a:xfrm>
          <a:off x="2730264" y="3271310"/>
          <a:ext cx="1490141" cy="1490141"/>
        </a:xfrm>
        <a:prstGeom prst="ellipse">
          <a:avLst/>
        </a:prstGeom>
        <a:solidFill>
          <a:srgbClr val="699F9D">
            <a:alpha val="6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Andre kommuner</a:t>
          </a:r>
        </a:p>
      </dsp:txBody>
      <dsp:txXfrm>
        <a:off x="2948490" y="3489536"/>
        <a:ext cx="1053689" cy="1053689"/>
      </dsp:txXfrm>
    </dsp:sp>
    <dsp:sp modelId="{3225B679-391A-4B25-89C0-D01355982527}">
      <dsp:nvSpPr>
        <dsp:cNvPr id="0" name=""/>
        <dsp:cNvSpPr/>
      </dsp:nvSpPr>
      <dsp:spPr>
        <a:xfrm>
          <a:off x="2731195" y="2078008"/>
          <a:ext cx="1490141" cy="1490141"/>
        </a:xfrm>
        <a:prstGeom prst="ellipse">
          <a:avLst/>
        </a:prstGeom>
        <a:solidFill>
          <a:srgbClr val="699F9D">
            <a:alpha val="6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Statsforvalter</a:t>
          </a:r>
        </a:p>
      </dsp:txBody>
      <dsp:txXfrm>
        <a:off x="2949421" y="2296234"/>
        <a:ext cx="1053689" cy="1053689"/>
      </dsp:txXfrm>
    </dsp:sp>
    <dsp:sp modelId="{18BC8429-32C1-4F28-99A0-C5096EDA5610}">
      <dsp:nvSpPr>
        <dsp:cNvPr id="0" name=""/>
        <dsp:cNvSpPr/>
      </dsp:nvSpPr>
      <dsp:spPr>
        <a:xfrm>
          <a:off x="3251237" y="1003951"/>
          <a:ext cx="1490141" cy="1490141"/>
        </a:xfrm>
        <a:prstGeom prst="ellipse">
          <a:avLst/>
        </a:prstGeom>
        <a:solidFill>
          <a:srgbClr val="699F9D">
            <a:alpha val="6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 err="1">
              <a:latin typeface="Arial"/>
              <a:cs typeface="Arial"/>
            </a:rPr>
            <a:t>IMDi</a:t>
          </a:r>
        </a:p>
      </dsp:txBody>
      <dsp:txXfrm>
        <a:off x="3469463" y="1222177"/>
        <a:ext cx="1053689" cy="1053689"/>
      </dsp:txXfrm>
    </dsp:sp>
    <dsp:sp modelId="{471DD93E-F394-4AE2-A042-E6C2F829AD8C}">
      <dsp:nvSpPr>
        <dsp:cNvPr id="0" name=""/>
        <dsp:cNvSpPr/>
      </dsp:nvSpPr>
      <dsp:spPr>
        <a:xfrm>
          <a:off x="4186502" y="262770"/>
          <a:ext cx="1490141" cy="1490141"/>
        </a:xfrm>
        <a:prstGeom prst="ellipse">
          <a:avLst/>
        </a:prstGeom>
        <a:solidFill>
          <a:srgbClr val="699F9D">
            <a:alpha val="6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100" kern="1200" dirty="0">
              <a:latin typeface="Arial"/>
              <a:cs typeface="Arial"/>
            </a:rPr>
            <a:t>HK-</a:t>
          </a:r>
          <a:r>
            <a:rPr lang="nb-NO" sz="1100" kern="1200" dirty="0" err="1">
              <a:latin typeface="Arial"/>
              <a:cs typeface="Arial"/>
            </a:rPr>
            <a:t>dir</a:t>
          </a:r>
        </a:p>
      </dsp:txBody>
      <dsp:txXfrm>
        <a:off x="4404728" y="480996"/>
        <a:ext cx="1053689" cy="1053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2C3E9-DE60-406E-BF9B-BB73AC7DB4DF}" type="datetimeFigureOut">
              <a:rPr lang="nb-NO" smtClean="0"/>
              <a:t>29.01.2026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30CF9-DE96-4E52-88F2-ACC0BEF34C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4563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5B3E04-1E33-422D-8946-FE57E756C5B0}" type="slidenum">
              <a:rPr kumimoji="0" lang="nb-NO" alt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b-NO" alt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930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30CF9-DE96-4E52-88F2-ACC0BEF34C33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1620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396779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2197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207061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445" y="2084851"/>
            <a:ext cx="10076887" cy="1143000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nb-NO" altLang="nb-NO" dirty="0"/>
              <a:t>Tittel</a:t>
            </a:r>
          </a:p>
        </p:txBody>
      </p:sp>
    </p:spTree>
    <p:extLst>
      <p:ext uri="{BB962C8B-B14F-4D97-AF65-F5344CB8AC3E}">
        <p14:creationId xmlns:p14="http://schemas.microsoft.com/office/powerpoint/2010/main" val="3097471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445" y="1220755"/>
            <a:ext cx="10076887" cy="1143000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nb-NO" altLang="nb-NO"/>
              <a:t>Tittel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7678" y="2372097"/>
            <a:ext cx="10076887" cy="3560233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nb-NO" altLang="nb-NO"/>
              <a:t>1 spalters tekst</a:t>
            </a:r>
          </a:p>
          <a:p>
            <a:pPr lvl="1"/>
            <a:r>
              <a:rPr lang="nb-NO" altLang="nb-NO"/>
              <a:t>Underpunkt 1</a:t>
            </a:r>
          </a:p>
          <a:p>
            <a:pPr lvl="2"/>
            <a:r>
              <a:rPr lang="nb-NO" altLang="nb-NO"/>
              <a:t>Underpunkt 2</a:t>
            </a:r>
          </a:p>
          <a:p>
            <a:pPr lvl="3"/>
            <a:r>
              <a:rPr lang="nb-NO" altLang="nb-NO"/>
              <a:t>Underpunkt 3</a:t>
            </a:r>
          </a:p>
        </p:txBody>
      </p:sp>
    </p:spTree>
    <p:extLst>
      <p:ext uri="{BB962C8B-B14F-4D97-AF65-F5344CB8AC3E}">
        <p14:creationId xmlns:p14="http://schemas.microsoft.com/office/powerpoint/2010/main" val="3831169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445" y="1220755"/>
            <a:ext cx="10076887" cy="1143000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nb-NO" altLang="nb-NO"/>
              <a:t>Tittel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7678" y="2372097"/>
            <a:ext cx="10076887" cy="3560233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nb-NO" altLang="nb-NO"/>
              <a:t>1 spalters tekst</a:t>
            </a:r>
          </a:p>
          <a:p>
            <a:pPr lvl="1"/>
            <a:r>
              <a:rPr lang="nb-NO" altLang="nb-NO"/>
              <a:t>Underpunkt 1</a:t>
            </a:r>
          </a:p>
          <a:p>
            <a:pPr lvl="2"/>
            <a:r>
              <a:rPr lang="nb-NO" altLang="nb-NO"/>
              <a:t>Underpunkt 2</a:t>
            </a:r>
          </a:p>
          <a:p>
            <a:pPr lvl="3"/>
            <a:r>
              <a:rPr lang="nb-NO" altLang="nb-NO"/>
              <a:t>Underpunkt 3</a:t>
            </a:r>
          </a:p>
        </p:txBody>
      </p:sp>
    </p:spTree>
    <p:extLst>
      <p:ext uri="{BB962C8B-B14F-4D97-AF65-F5344CB8AC3E}">
        <p14:creationId xmlns:p14="http://schemas.microsoft.com/office/powerpoint/2010/main" val="2800621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2" b="13507"/>
          <a:stretch>
            <a:fillRect/>
          </a:stretch>
        </p:blipFill>
        <p:spPr bwMode="auto">
          <a:xfrm>
            <a:off x="0" y="-808566"/>
            <a:ext cx="12192000" cy="766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Skien kommune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" r="69499" b="87982"/>
          <a:stretch>
            <a:fillRect/>
          </a:stretch>
        </p:blipFill>
        <p:spPr bwMode="auto">
          <a:xfrm>
            <a:off x="9457267" y="357718"/>
            <a:ext cx="2440517" cy="53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 userDrawn="1"/>
        </p:nvSpPr>
        <p:spPr>
          <a:xfrm>
            <a:off x="1526117" y="5541434"/>
            <a:ext cx="10363200" cy="5376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nb-NO" altLang="nb-NO" sz="1600">
                <a:solidFill>
                  <a:schemeClr val="bg1"/>
                </a:solidFill>
              </a:rPr>
              <a:t>− den gode og inkluderende møteplass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445" y="1412776"/>
            <a:ext cx="10363200" cy="1143000"/>
          </a:xfrm>
          <a:noFill/>
        </p:spPr>
        <p:txBody>
          <a:bodyPr lIns="68580" tIns="34290" rIns="68580" bIns="34290" anchor="t"/>
          <a:lstStyle/>
          <a:p>
            <a:r>
              <a:rPr lang="nb-NO" altLang="nb-NO"/>
              <a:t>Klikk for å redigere tittelstil</a:t>
            </a:r>
            <a:endParaRPr lang="nb-NO" altLang="nb-NO" dirty="0"/>
          </a:p>
        </p:txBody>
      </p:sp>
    </p:spTree>
    <p:extLst>
      <p:ext uri="{BB962C8B-B14F-4D97-AF65-F5344CB8AC3E}">
        <p14:creationId xmlns:p14="http://schemas.microsoft.com/office/powerpoint/2010/main" val="463409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3445" y="1220755"/>
            <a:ext cx="10076887" cy="1143000"/>
          </a:xfrm>
          <a:noFill/>
        </p:spPr>
        <p:txBody>
          <a:bodyPr lIns="68580" tIns="34290" rIns="68580" bIns="34290" anchor="t"/>
          <a:lstStyle/>
          <a:p>
            <a:r>
              <a:rPr lang="nb-NO" altLang="nb-NO"/>
              <a:t>Klikk for å redigere tittelstil</a:t>
            </a:r>
            <a:endParaRPr lang="nb-NO" altLang="nb-NO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7678" y="2372097"/>
            <a:ext cx="10076887" cy="3560233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Rediger tekststiler i malen</a:t>
            </a:r>
          </a:p>
          <a:p>
            <a:pPr lvl="1"/>
            <a:r>
              <a:rPr lang="nb-NO" altLang="nb-NO"/>
              <a:t>Andre nivå</a:t>
            </a:r>
          </a:p>
          <a:p>
            <a:pPr lvl="2"/>
            <a:r>
              <a:rPr lang="nb-NO" altLang="nb-NO"/>
              <a:t>Tredje nivå</a:t>
            </a:r>
          </a:p>
          <a:p>
            <a:pPr lvl="3"/>
            <a:r>
              <a:rPr lang="nb-NO" altLang="nb-NO"/>
              <a:t>Fjerde nivå</a:t>
            </a:r>
          </a:p>
        </p:txBody>
      </p:sp>
    </p:spTree>
    <p:extLst>
      <p:ext uri="{BB962C8B-B14F-4D97-AF65-F5344CB8AC3E}">
        <p14:creationId xmlns:p14="http://schemas.microsoft.com/office/powerpoint/2010/main" val="221500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8069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47220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07819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6388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891110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36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779837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74796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emf"/><Relationship Id="rId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Skien strek 1 PP">
            <a:extLst>
              <a:ext uri="{FF2B5EF4-FFF2-40B4-BE49-F238E27FC236}">
                <a16:creationId xmlns:a16="http://schemas.microsoft.com/office/drawing/2014/main" id="{6C2739A9-9079-44F2-B95C-868D39995C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299" y="5434013"/>
            <a:ext cx="12721167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B8AFAE49-A995-400F-8585-15FD4D9BD4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tittelstil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2B763CD6-3A22-4A83-B95E-1E4457F2B5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tekststiler i malen</a:t>
            </a:r>
          </a:p>
          <a:p>
            <a:pPr lvl="1"/>
            <a:r>
              <a:rPr lang="nb-NO" altLang="nb-NO"/>
              <a:t>Andre nivå</a:t>
            </a:r>
          </a:p>
          <a:p>
            <a:pPr lvl="2"/>
            <a:r>
              <a:rPr lang="nb-NO" altLang="nb-NO"/>
              <a:t>Tredje nivå</a:t>
            </a:r>
          </a:p>
          <a:p>
            <a:pPr lvl="3"/>
            <a:r>
              <a:rPr lang="nb-NO" altLang="nb-NO"/>
              <a:t>Fjerde nivå</a:t>
            </a:r>
          </a:p>
          <a:p>
            <a:pPr lvl="4"/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69558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Bild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4102101"/>
            <a:ext cx="8255000" cy="202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" descr="Skien kommune 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" r="69499" b="87982"/>
          <a:stretch>
            <a:fillRect/>
          </a:stretch>
        </p:blipFill>
        <p:spPr bwMode="auto">
          <a:xfrm>
            <a:off x="5080001" y="514352"/>
            <a:ext cx="2442633" cy="53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67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609570" algn="ctr" rtl="0" fontAlgn="base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6pPr>
      <a:lvl7pPr marL="1219139" algn="ctr" rtl="0" fontAlgn="base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7pPr>
      <a:lvl8pPr marL="1828709" algn="ctr" rtl="0" fontAlgn="base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8pPr>
      <a:lvl9pPr marL="2438278" algn="ctr" rtl="0" fontAlgn="base">
        <a:spcBef>
          <a:spcPct val="0"/>
        </a:spcBef>
        <a:spcAft>
          <a:spcPct val="0"/>
        </a:spcAft>
        <a:defRPr sz="5867">
          <a:solidFill>
            <a:schemeClr val="bg1"/>
          </a:solidFill>
          <a:latin typeface="Arial" charset="0"/>
          <a:ea typeface="Arial" charset="0"/>
          <a:cs typeface="Arial" charset="0"/>
        </a:defRPr>
      </a:lvl9pPr>
    </p:titleStyle>
    <p:bodyStyle>
      <a:lvl1pPr marL="455073" indent="-455073" algn="l" rtl="0" eaLnBrk="0" fontAlgn="base" hangingPunct="0">
        <a:spcBef>
          <a:spcPct val="20000"/>
        </a:spcBef>
        <a:spcAft>
          <a:spcPct val="0"/>
        </a:spcAft>
        <a:buChar char="•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88459" indent="-378875" algn="l" rtl="0" eaLnBrk="0" fontAlgn="base" hangingPunct="0">
        <a:spcBef>
          <a:spcPct val="20000"/>
        </a:spcBef>
        <a:spcAft>
          <a:spcPct val="0"/>
        </a:spcAft>
        <a:buChar char="–"/>
        <a:defRPr sz="3733">
          <a:solidFill>
            <a:schemeClr val="tx1"/>
          </a:solidFill>
          <a:latin typeface="+mn-lt"/>
          <a:ea typeface="+mn-ea"/>
          <a:cs typeface="+mn-cs"/>
        </a:defRPr>
      </a:lvl2pPr>
      <a:lvl3pPr marL="1521846" indent="-302676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3pPr>
      <a:lvl4pPr marL="2131431" indent="-302676" algn="l" rtl="0" eaLnBrk="0" fontAlgn="base" hangingPunct="0">
        <a:spcBef>
          <a:spcPct val="20000"/>
        </a:spcBef>
        <a:spcAft>
          <a:spcPct val="0"/>
        </a:spcAft>
        <a:buChar char="–"/>
        <a:defRPr sz="2667">
          <a:solidFill>
            <a:schemeClr val="tx1"/>
          </a:solidFill>
          <a:latin typeface="+mn-lt"/>
          <a:ea typeface="+mn-ea"/>
          <a:cs typeface="+mn-cs"/>
        </a:defRPr>
      </a:lvl4pPr>
      <a:lvl5pPr marL="2741015" indent="-302676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1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n-NO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Skien strek PP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734" y="6443133"/>
            <a:ext cx="9658351" cy="46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9" descr="Skien kommune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" r="69499" b="87982"/>
          <a:stretch>
            <a:fillRect/>
          </a:stretch>
        </p:blipFill>
        <p:spPr bwMode="auto">
          <a:xfrm>
            <a:off x="9457267" y="357718"/>
            <a:ext cx="2440517" cy="53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13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609570" algn="l" rtl="0" fontAlgn="base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1219139" algn="l" rtl="0" fontAlgn="base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828709" algn="l" rtl="0" fontAlgn="base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2438278" algn="l" rtl="0" fontAlgn="base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455073" indent="-455073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88459" indent="-378875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733">
          <a:solidFill>
            <a:schemeClr val="tx1"/>
          </a:solidFill>
          <a:latin typeface="+mn-lt"/>
          <a:ea typeface="+mn-ea"/>
          <a:cs typeface="+mn-cs"/>
        </a:defRPr>
      </a:lvl2pPr>
      <a:lvl3pPr marL="1521846" indent="-302676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3pPr>
      <a:lvl4pPr marL="2131431" indent="-302676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667">
          <a:solidFill>
            <a:schemeClr val="tx1"/>
          </a:solidFill>
          <a:latin typeface="+mn-lt"/>
          <a:ea typeface="+mn-ea"/>
          <a:cs typeface="+mn-cs"/>
        </a:defRPr>
      </a:lvl4pPr>
      <a:lvl5pPr marL="2741015" indent="-302676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1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fontAlgn="base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n-NO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kien kommune 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" r="69499" b="87982"/>
          <a:stretch>
            <a:fillRect/>
          </a:stretch>
        </p:blipFill>
        <p:spPr bwMode="auto">
          <a:xfrm>
            <a:off x="9457267" y="357718"/>
            <a:ext cx="2440517" cy="53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Plassholder for tittel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892301"/>
            <a:ext cx="10515600" cy="132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69987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1219139" algn="l" rtl="0" eaLnBrk="1" fontAlgn="base" hangingPunct="1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455073" indent="-455073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88459" indent="-378875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733">
          <a:solidFill>
            <a:schemeClr val="tx1"/>
          </a:solidFill>
          <a:latin typeface="+mn-lt"/>
          <a:ea typeface="+mn-ea"/>
          <a:cs typeface="+mn-cs"/>
        </a:defRPr>
      </a:lvl2pPr>
      <a:lvl3pPr marL="1521846" indent="-302676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3pPr>
      <a:lvl4pPr marL="2131431" indent="-302676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667">
          <a:solidFill>
            <a:schemeClr val="tx1"/>
          </a:solidFill>
          <a:latin typeface="+mn-lt"/>
          <a:ea typeface="+mn-ea"/>
          <a:cs typeface="+mn-cs"/>
        </a:defRPr>
      </a:lvl4pPr>
      <a:lvl5pPr marL="2741015" indent="-302676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n-NO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dmskien.sharepoint.com/sites/KIE-alleansatte/_layouts/15/stream.aspx?id=%2Fsites%2FKIE%2Dalleansatte%2FShared%20Documents%2FAnsatte%20og%20info%20om%20KIE%2FFilm%20om%20KIE%2FKIE%2Dekstern%2Dkort%20versjon%2Emp4&amp;referrer=StreamWebApp%2EWeb&amp;referrerScenario=AddressBarCopied%2Eview%2E5e0e2b72%2D07e2%2D4c71%2D94f2%2D52dd07c9a6c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tel 1"/>
          <p:cNvSpPr>
            <a:spLocks noGrp="1" noChangeArrowheads="1"/>
          </p:cNvSpPr>
          <p:nvPr>
            <p:ph type="title"/>
          </p:nvPr>
        </p:nvSpPr>
        <p:spPr>
          <a:xfrm>
            <a:off x="465256" y="447412"/>
            <a:ext cx="11367623" cy="2118233"/>
          </a:xfrm>
        </p:spPr>
        <p:txBody>
          <a:bodyPr/>
          <a:lstStyle/>
          <a:p>
            <a:br>
              <a:rPr lang="nb-NO" altLang="nb-NO" sz="4000" b="1" dirty="0"/>
            </a:br>
            <a:r>
              <a:rPr lang="nb-NO" altLang="nb-NO" sz="4000" b="1" dirty="0"/>
              <a:t>KIE</a:t>
            </a:r>
            <a:r>
              <a:rPr lang="nb-NO" altLang="nb-NO" sz="4000" dirty="0"/>
              <a:t> med gjestene </a:t>
            </a:r>
            <a:r>
              <a:rPr lang="nb-NO" altLang="nb-NO" sz="4000" b="1" dirty="0"/>
              <a:t>Lykke </a:t>
            </a:r>
            <a:r>
              <a:rPr lang="nb-NO" altLang="nb-NO" sz="4000" b="1" dirty="0" err="1"/>
              <a:t>kafè</a:t>
            </a:r>
            <a:r>
              <a:rPr lang="nb-NO" altLang="nb-NO" sz="4000" b="1" dirty="0"/>
              <a:t> </a:t>
            </a:r>
            <a:r>
              <a:rPr lang="nb-NO" altLang="nb-NO" sz="4000" dirty="0"/>
              <a:t>og </a:t>
            </a:r>
            <a:r>
              <a:rPr lang="nb-NO" altLang="nb-NO" sz="4000" b="1" dirty="0" err="1"/>
              <a:t>LoPe</a:t>
            </a:r>
            <a:r>
              <a:rPr lang="nb-NO" altLang="nb-NO" sz="4000" b="1" dirty="0"/>
              <a:t> </a:t>
            </a:r>
            <a:r>
              <a:rPr lang="nb-NO" altLang="nb-NO" sz="4000" dirty="0">
                <a:sym typeface="Wingdings" panose="05000000000000000000" pitchFamily="2" charset="2"/>
              </a:rPr>
              <a:t>		</a:t>
            </a:r>
            <a:br>
              <a:rPr lang="nb-NO" altLang="nb-NO" sz="4000" dirty="0">
                <a:sym typeface="Wingdings" panose="05000000000000000000" pitchFamily="2" charset="2"/>
              </a:rPr>
            </a:br>
            <a:r>
              <a:rPr lang="nb-NO" altLang="nb-NO" sz="4000" dirty="0">
                <a:sym typeface="Wingdings" panose="05000000000000000000" pitchFamily="2" charset="2"/>
              </a:rPr>
              <a:t>«</a:t>
            </a:r>
            <a:r>
              <a:rPr lang="nb-NO" altLang="nb-NO" sz="2800" dirty="0">
                <a:sym typeface="Wingdings" panose="05000000000000000000" pitchFamily="2" charset="2"/>
              </a:rPr>
              <a:t>Det kreves en hel landsby for å inkludere nye mennesker»</a:t>
            </a:r>
            <a:br>
              <a:rPr lang="nb-NO" altLang="nb-NO" sz="2800" dirty="0">
                <a:sym typeface="Wingdings" panose="05000000000000000000" pitchFamily="2" charset="2"/>
              </a:rPr>
            </a:br>
            <a:r>
              <a:rPr lang="nb-NO" altLang="nb-NO" sz="2800" dirty="0">
                <a:sym typeface="Wingdings" panose="05000000000000000000" pitchFamily="2" charset="2"/>
              </a:rPr>
              <a:t>«I sammen er </a:t>
            </a:r>
            <a:r>
              <a:rPr lang="nb-NO" altLang="nb-NO" sz="2800">
                <a:sym typeface="Wingdings" panose="05000000000000000000" pitchFamily="2" charset="2"/>
              </a:rPr>
              <a:t>vi dynamitt»</a:t>
            </a:r>
            <a:r>
              <a:rPr lang="nb-NO" altLang="nb-NO" sz="4000" dirty="0">
                <a:sym typeface="Wingdings" panose="05000000000000000000" pitchFamily="2" charset="2"/>
              </a:rPr>
              <a:t>						</a:t>
            </a:r>
            <a:br>
              <a:rPr lang="nb-NO" altLang="nb-NO" sz="4000" dirty="0">
                <a:sym typeface="Wingdings" panose="05000000000000000000" pitchFamily="2" charset="2"/>
              </a:rPr>
            </a:br>
            <a:r>
              <a:rPr lang="nb-NO" altLang="nb-NO" sz="4000" dirty="0">
                <a:sym typeface="Wingdings" panose="05000000000000000000" pitchFamily="2" charset="2"/>
              </a:rPr>
              <a:t>										</a:t>
            </a:r>
            <a:r>
              <a:rPr lang="nb-NO" altLang="nb-NO" sz="2000" dirty="0">
                <a:sym typeface="Wingdings" panose="05000000000000000000" pitchFamily="2" charset="2"/>
              </a:rPr>
              <a:t>30.01.2026</a:t>
            </a:r>
            <a:br>
              <a:rPr lang="nb-NO" altLang="nb-NO" sz="3600" dirty="0"/>
            </a:br>
            <a:endParaRPr lang="nb-NO" altLang="nb-NO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uppe 72"/>
          <p:cNvGrpSpPr/>
          <p:nvPr/>
        </p:nvGrpSpPr>
        <p:grpSpPr>
          <a:xfrm>
            <a:off x="1686946" y="243037"/>
            <a:ext cx="8761979" cy="4253926"/>
            <a:chOff x="3044665" y="799232"/>
            <a:chExt cx="5474020" cy="3204913"/>
          </a:xfrm>
        </p:grpSpPr>
        <p:grpSp>
          <p:nvGrpSpPr>
            <p:cNvPr id="3" name="Gruppe 2"/>
            <p:cNvGrpSpPr/>
            <p:nvPr/>
          </p:nvGrpSpPr>
          <p:grpSpPr>
            <a:xfrm>
              <a:off x="4527547" y="799232"/>
              <a:ext cx="2393956" cy="668486"/>
              <a:chOff x="2867021" y="1963"/>
              <a:chExt cx="2393956" cy="668486"/>
            </a:xfrm>
            <a:scene3d>
              <a:camera prst="orthographicFront"/>
              <a:lightRig rig="flat" dir="t"/>
            </a:scene3d>
          </p:grpSpPr>
          <p:sp>
            <p:nvSpPr>
              <p:cNvPr id="4" name="Rektangel 3"/>
              <p:cNvSpPr/>
              <p:nvPr/>
            </p:nvSpPr>
            <p:spPr>
              <a:xfrm>
                <a:off x="2867021" y="1963"/>
                <a:ext cx="2393956" cy="668486"/>
              </a:xfrm>
              <a:prstGeom prst="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alpha val="8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alpha val="8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nb-NO"/>
              </a:p>
            </p:txBody>
          </p:sp>
          <p:sp>
            <p:nvSpPr>
              <p:cNvPr id="5" name="TekstSylinder 4"/>
              <p:cNvSpPr txBox="1"/>
              <p:nvPr/>
            </p:nvSpPr>
            <p:spPr>
              <a:xfrm>
                <a:off x="2867021" y="1963"/>
                <a:ext cx="2393956" cy="6684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nb-NO" sz="1100" kern="1200"/>
                  <a:t>Kvalifiserings- og integreringsenheten</a:t>
                </a:r>
              </a:p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nb-NO" sz="900" kern="1200"/>
                  <a:t>Enhetsleder</a:t>
                </a:r>
                <a:endParaRPr lang="nb-NO" sz="1400" kern="1200"/>
              </a:p>
            </p:txBody>
          </p:sp>
        </p:grpSp>
        <p:sp>
          <p:nvSpPr>
            <p:cNvPr id="8" name="TekstSylinder 7"/>
            <p:cNvSpPr txBox="1"/>
            <p:nvPr/>
          </p:nvSpPr>
          <p:spPr>
            <a:xfrm>
              <a:off x="3644047" y="1807522"/>
              <a:ext cx="1876176" cy="95426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b-NO" sz="1100" dirty="0"/>
                <a:t>Stab og støttefunksjoner (S&amp;S)</a:t>
              </a:r>
              <a:endParaRPr lang="nb-NO" sz="1100" kern="1200" dirty="0"/>
            </a:p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b-NO" sz="900" kern="1200"/>
                <a:t>- </a:t>
              </a:r>
              <a:r>
                <a:rPr lang="nb-NO" sz="900"/>
                <a:t>Konsulent</a:t>
              </a:r>
              <a:endParaRPr lang="nb-NO" sz="900" kern="1200" dirty="0">
                <a:cs typeface="Calibri"/>
              </a:endParaRP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Calibri"/>
                <a:buChar char="-"/>
              </a:pPr>
              <a:r>
                <a:rPr lang="nb-NO" sz="900" dirty="0">
                  <a:ea typeface="Calibri" panose="020F0502020204030204"/>
                  <a:cs typeface="Calibri" panose="020F0502020204030204"/>
                </a:rPr>
                <a:t>Spesialkonsulenter</a:t>
              </a:r>
            </a:p>
            <a:p>
              <a:pPr marL="171450" lvl="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Calibri"/>
                <a:buChar char="-"/>
              </a:pPr>
              <a:r>
                <a:rPr lang="nb-NO" sz="900" dirty="0">
                  <a:cs typeface="Calibri"/>
                </a:rPr>
                <a:t>IKT- og innkjøpsansvarlig</a:t>
              </a:r>
              <a:endParaRPr lang="nb-NO" sz="900" dirty="0">
                <a:ea typeface="Calibri"/>
                <a:cs typeface="Calibri"/>
              </a:endParaRPr>
            </a:p>
          </p:txBody>
        </p:sp>
        <p:grpSp>
          <p:nvGrpSpPr>
            <p:cNvPr id="12" name="Gruppe 11"/>
            <p:cNvGrpSpPr/>
            <p:nvPr/>
          </p:nvGrpSpPr>
          <p:grpSpPr>
            <a:xfrm>
              <a:off x="3044665" y="3094757"/>
              <a:ext cx="2581640" cy="668486"/>
              <a:chOff x="1326989" y="1900465"/>
              <a:chExt cx="2581640" cy="668486"/>
            </a:xfrm>
            <a:scene3d>
              <a:camera prst="orthographicFront"/>
              <a:lightRig rig="flat" dir="t"/>
            </a:scene3d>
          </p:grpSpPr>
          <p:sp>
            <p:nvSpPr>
              <p:cNvPr id="16" name="Rektangel 15"/>
              <p:cNvSpPr/>
              <p:nvPr/>
            </p:nvSpPr>
            <p:spPr>
              <a:xfrm>
                <a:off x="1326989" y="1900465"/>
                <a:ext cx="2581640" cy="668486"/>
              </a:xfrm>
              <a:prstGeom prst="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alpha val="7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alpha val="7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nb-NO"/>
              </a:p>
            </p:txBody>
          </p:sp>
          <p:sp>
            <p:nvSpPr>
              <p:cNvPr id="17" name="TekstSylinder 16"/>
              <p:cNvSpPr txBox="1"/>
              <p:nvPr/>
            </p:nvSpPr>
            <p:spPr>
              <a:xfrm>
                <a:off x="1326989" y="1900465"/>
                <a:ext cx="2581640" cy="6684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nb-NO" sz="1100" dirty="0" err="1"/>
                  <a:t>Flyktningavdelingen</a:t>
                </a:r>
                <a:endParaRPr lang="nb-NO" sz="1100" kern="1200" dirty="0" err="1">
                  <a:ea typeface="Calibri"/>
                  <a:cs typeface="Calibri"/>
                </a:endParaRPr>
              </a:p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nb-NO" sz="900" dirty="0"/>
                  <a:t>Fag</a:t>
                </a:r>
                <a:r>
                  <a:rPr lang="nb-NO" sz="900" kern="1200" dirty="0"/>
                  <a:t>leder</a:t>
                </a:r>
                <a:endParaRPr lang="nb-NO" sz="900" kern="1200" dirty="0">
                  <a:ea typeface="Calibri"/>
                  <a:cs typeface="Calibri"/>
                </a:endParaRPr>
              </a:p>
            </p:txBody>
          </p:sp>
        </p:grpSp>
        <p:grpSp>
          <p:nvGrpSpPr>
            <p:cNvPr id="13" name="Gruppe 12"/>
            <p:cNvGrpSpPr/>
            <p:nvPr/>
          </p:nvGrpSpPr>
          <p:grpSpPr>
            <a:xfrm>
              <a:off x="5907070" y="3094757"/>
              <a:ext cx="2611615" cy="668486"/>
              <a:chOff x="4189394" y="1900465"/>
              <a:chExt cx="2611615" cy="668486"/>
            </a:xfrm>
            <a:scene3d>
              <a:camera prst="orthographicFront"/>
              <a:lightRig rig="flat" dir="t"/>
            </a:scene3d>
          </p:grpSpPr>
          <p:sp>
            <p:nvSpPr>
              <p:cNvPr id="14" name="Rektangel 13"/>
              <p:cNvSpPr/>
              <p:nvPr/>
            </p:nvSpPr>
            <p:spPr>
              <a:xfrm>
                <a:off x="4189394" y="1900465"/>
                <a:ext cx="2611615" cy="668486"/>
              </a:xfrm>
              <a:prstGeom prst="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alpha val="7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alpha val="7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nb-NO"/>
              </a:p>
            </p:txBody>
          </p:sp>
          <p:sp>
            <p:nvSpPr>
              <p:cNvPr id="15" name="TekstSylinder 14"/>
              <p:cNvSpPr txBox="1"/>
              <p:nvPr/>
            </p:nvSpPr>
            <p:spPr>
              <a:xfrm>
                <a:off x="4189394" y="1900465"/>
                <a:ext cx="2611615" cy="6684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nb-NO" sz="1100" kern="1200"/>
                  <a:t>Norskavdelingen</a:t>
                </a:r>
              </a:p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nb-NO" sz="900"/>
                  <a:t>Fagleder</a:t>
                </a:r>
                <a:endParaRPr lang="nb-NO" sz="1800" kern="1200"/>
              </a:p>
            </p:txBody>
          </p:sp>
        </p:grpSp>
        <p:cxnSp>
          <p:nvCxnSpPr>
            <p:cNvPr id="39" name="Rett linje 38"/>
            <p:cNvCxnSpPr>
              <a:stCxn id="14" idx="2"/>
            </p:cNvCxnSpPr>
            <p:nvPr/>
          </p:nvCxnSpPr>
          <p:spPr>
            <a:xfrm flipH="1">
              <a:off x="7212874" y="3763243"/>
              <a:ext cx="3" cy="2409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tt linje 40"/>
            <p:cNvCxnSpPr>
              <a:stCxn id="4" idx="2"/>
            </p:cNvCxnSpPr>
            <p:nvPr/>
          </p:nvCxnSpPr>
          <p:spPr>
            <a:xfrm>
              <a:off x="5724525" y="1467718"/>
              <a:ext cx="0" cy="13326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tt linje 42"/>
            <p:cNvCxnSpPr>
              <a:stCxn id="16" idx="0"/>
            </p:cNvCxnSpPr>
            <p:nvPr/>
          </p:nvCxnSpPr>
          <p:spPr>
            <a:xfrm flipH="1" flipV="1">
              <a:off x="4335164" y="2800350"/>
              <a:ext cx="321" cy="2944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tt linje 44"/>
            <p:cNvCxnSpPr>
              <a:stCxn id="15" idx="0"/>
            </p:cNvCxnSpPr>
            <p:nvPr/>
          </p:nvCxnSpPr>
          <p:spPr>
            <a:xfrm flipH="1" flipV="1">
              <a:off x="7212876" y="2800350"/>
              <a:ext cx="2" cy="2944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tt linje 46"/>
            <p:cNvCxnSpPr/>
            <p:nvPr/>
          </p:nvCxnSpPr>
          <p:spPr>
            <a:xfrm>
              <a:off x="4335166" y="2800350"/>
              <a:ext cx="28777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tt linje 53"/>
            <p:cNvCxnSpPr/>
            <p:nvPr/>
          </p:nvCxnSpPr>
          <p:spPr>
            <a:xfrm flipV="1">
              <a:off x="4526227" y="1712899"/>
              <a:ext cx="5951" cy="858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Rett linje 62"/>
            <p:cNvCxnSpPr>
              <a:cxnSpLocks/>
            </p:cNvCxnSpPr>
            <p:nvPr/>
          </p:nvCxnSpPr>
          <p:spPr>
            <a:xfrm>
              <a:off x="4527547" y="1714500"/>
              <a:ext cx="119697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kstSylinder 61"/>
          <p:cNvSpPr txBox="1"/>
          <p:nvPr/>
        </p:nvSpPr>
        <p:spPr>
          <a:xfrm>
            <a:off x="6268649" y="4496964"/>
            <a:ext cx="4180276" cy="1951962"/>
          </a:xfrm>
          <a:prstGeom prst="rect">
            <a:avLst/>
          </a:prstGeom>
          <a:solidFill>
            <a:srgbClr val="DEEBF7"/>
          </a:solid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 kern="1200" dirty="0"/>
              <a:t>Norskavdeling med:</a:t>
            </a:r>
            <a:endParaRPr lang="nb-NO" sz="1100" kern="1200" dirty="0">
              <a:cs typeface="Calibri" panose="020F0502020204030204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 dirty="0"/>
              <a:t>Teamleder</a:t>
            </a:r>
            <a:endParaRPr lang="nb-NO" sz="1100" dirty="0">
              <a:cs typeface="Calibri" panose="020F0502020204030204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 dirty="0"/>
              <a:t>Rådgiver</a:t>
            </a:r>
            <a:endParaRPr lang="nb-NO" sz="1100" dirty="0">
              <a:cs typeface="Calibri" panose="020F0502020204030204"/>
            </a:endParaRPr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/>
              <a:t>Kontaktlærere</a:t>
            </a:r>
            <a:endParaRPr lang="nb-NO" sz="1100" dirty="0"/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 dirty="0"/>
              <a:t>Lærere</a:t>
            </a:r>
            <a:endParaRPr lang="nb-NO" sz="1100" dirty="0">
              <a:ea typeface="Calibri"/>
              <a:cs typeface="Calibri" panose="020F0502020204030204"/>
            </a:endParaRPr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800" kern="1200" dirty="0"/>
          </a:p>
        </p:txBody>
      </p:sp>
      <p:cxnSp>
        <p:nvCxnSpPr>
          <p:cNvPr id="64" name="Rett linje 63"/>
          <p:cNvCxnSpPr/>
          <p:nvPr/>
        </p:nvCxnSpPr>
        <p:spPr>
          <a:xfrm flipH="1">
            <a:off x="3752576" y="4177209"/>
            <a:ext cx="5" cy="31975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kstSylinder 73"/>
          <p:cNvSpPr txBox="1"/>
          <p:nvPr/>
        </p:nvSpPr>
        <p:spPr>
          <a:xfrm>
            <a:off x="1685925" y="4496964"/>
            <a:ext cx="4180276" cy="1951962"/>
          </a:xfrm>
          <a:prstGeom prst="rect">
            <a:avLst/>
          </a:prstGeom>
          <a:solidFill>
            <a:srgbClr val="DEEBF7"/>
          </a:solid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 dirty="0" err="1"/>
              <a:t>Flyktningavdeling</a:t>
            </a:r>
            <a:r>
              <a:rPr lang="nb-NO" sz="1100" kern="1200" dirty="0"/>
              <a:t> med:</a:t>
            </a:r>
            <a:endParaRPr lang="nb-NO" sz="1100" kern="1200" dirty="0">
              <a:ea typeface="Calibri"/>
              <a:cs typeface="Calibri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b-NO" sz="1100" dirty="0"/>
              <a:t>Fagkoordinator</a:t>
            </a:r>
          </a:p>
          <a:p>
            <a:pPr algn="ctr"/>
            <a:r>
              <a:rPr lang="nb-NO" sz="1100" dirty="0"/>
              <a:t>Familieveiledere</a:t>
            </a:r>
            <a:endParaRPr lang="nb-NO" sz="1100" dirty="0">
              <a:cs typeface="Calibri"/>
            </a:endParaRPr>
          </a:p>
          <a:p>
            <a:pPr algn="ctr"/>
            <a:r>
              <a:rPr lang="nb-NO" sz="1100" dirty="0"/>
              <a:t>Boveiledere</a:t>
            </a:r>
            <a:endParaRPr lang="nb-NO" sz="1100" dirty="0" err="1">
              <a:cs typeface="Calibri"/>
            </a:endParaRPr>
          </a:p>
          <a:p>
            <a:pPr algn="ctr"/>
            <a:r>
              <a:rPr lang="nb-NO" sz="1100" dirty="0"/>
              <a:t>Programrådgivere</a:t>
            </a:r>
            <a:endParaRPr lang="nb-NO" sz="1100" dirty="0">
              <a:cs typeface="Calibri"/>
            </a:endParaRPr>
          </a:p>
          <a:p>
            <a:pPr algn="ctr" defTabSz="488950"/>
            <a:r>
              <a:rPr lang="nb-NO" sz="1100" dirty="0">
                <a:cs typeface="Calibri"/>
              </a:rPr>
              <a:t>Kurskoordinator</a:t>
            </a:r>
            <a:endParaRPr lang="nb-NO" dirty="0"/>
          </a:p>
          <a:p>
            <a:pPr lvl="0" algn="ctr" defTabSz="488950"/>
            <a:r>
              <a:rPr lang="nb-NO" sz="1100" dirty="0">
                <a:cs typeface="Calibri"/>
              </a:rPr>
              <a:t>Praksiskoordinatorer</a:t>
            </a:r>
            <a:endParaRPr lang="nb-NO" sz="1100" dirty="0">
              <a:ea typeface="Calibri"/>
              <a:cs typeface="Calibri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>
              <a:cs typeface="Calibri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sz="1100" kern="1200" dirty="0">
              <a:cs typeface="Calibri" panose="020F0502020204030204"/>
            </a:endParaRPr>
          </a:p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nb-NO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57840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613FF20-3D3C-9795-655B-DE7BEDA95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4" name="Plassholder for innhold 3">
            <a:extLst>
              <a:ext uri="{FF2B5EF4-FFF2-40B4-BE49-F238E27FC236}">
                <a16:creationId xmlns:a16="http://schemas.microsoft.com/office/drawing/2014/main" id="{0009ED18-DA7F-5188-1C61-5BFB0FDDF2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010718"/>
              </p:ext>
            </p:extLst>
          </p:nvPr>
        </p:nvGraphicFramePr>
        <p:xfrm>
          <a:off x="-256032" y="0"/>
          <a:ext cx="1210970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85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640A1F3-8BEC-6B5F-7FF3-1ECA6ED75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Info om KIE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33BA237-EF11-A11D-8FDD-EEC064F8E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hlinkClick r:id="rId2"/>
              </a:rPr>
              <a:t>KIE-ekstern-kort versjon.mp4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5144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C6A5837-AA0E-DF39-B004-1EC2703D5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Gjester og gode samarbeidspartnere: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802EB26-467D-0C4F-B65C-3F77F5445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b="1" dirty="0"/>
              <a:t>Lykke </a:t>
            </a:r>
            <a:r>
              <a:rPr lang="nb-NO" b="1" dirty="0" err="1"/>
              <a:t>kafè</a:t>
            </a:r>
            <a:r>
              <a:rPr lang="nb-NO" b="1" dirty="0"/>
              <a:t>:</a:t>
            </a:r>
          </a:p>
          <a:p>
            <a:pPr lvl="1"/>
            <a:r>
              <a:rPr lang="nb-NO" dirty="0"/>
              <a:t>Vant </a:t>
            </a:r>
            <a:r>
              <a:rPr lang="nb-NO" dirty="0" err="1"/>
              <a:t>KIEs</a:t>
            </a:r>
            <a:r>
              <a:rPr lang="nb-NO" dirty="0"/>
              <a:t> inkluderingspris i 2024</a:t>
            </a:r>
          </a:p>
          <a:p>
            <a:r>
              <a:rPr lang="nb-NO" b="1" dirty="0" err="1"/>
              <a:t>LoPe</a:t>
            </a:r>
            <a:r>
              <a:rPr lang="nb-NO" b="1" dirty="0"/>
              <a:t> (Love and Peace)</a:t>
            </a:r>
          </a:p>
          <a:p>
            <a:pPr lvl="1"/>
            <a:r>
              <a:rPr lang="nb-NO" dirty="0"/>
              <a:t>Vant IMDis regionale mangfoldspris for 2024</a:t>
            </a:r>
          </a:p>
        </p:txBody>
      </p:sp>
    </p:spTree>
    <p:extLst>
      <p:ext uri="{BB962C8B-B14F-4D97-AF65-F5344CB8AC3E}">
        <p14:creationId xmlns:p14="http://schemas.microsoft.com/office/powerpoint/2010/main" val="418120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32C8E5C-9C2F-3A01-4818-2C4C4F76B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6140" y="82296"/>
            <a:ext cx="10448544" cy="383730"/>
          </a:xfrm>
        </p:spPr>
        <p:txBody>
          <a:bodyPr/>
          <a:lstStyle/>
          <a:p>
            <a:r>
              <a:rPr lang="nb-NO" sz="1400" kern="12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Status direkte etter avsluttet introduksjonsprogram, grovsortert/andel</a:t>
            </a:r>
            <a:endParaRPr lang="nb-NO" sz="1400" dirty="0"/>
          </a:p>
        </p:txBody>
      </p:sp>
      <p:pic>
        <p:nvPicPr>
          <p:cNvPr id="5" name="Plassholder for innhold 4" descr="Et bilde som inneholder skjermbilde&#10;&#10;KI-generert innhold kan være feil.">
            <a:extLst>
              <a:ext uri="{FF2B5EF4-FFF2-40B4-BE49-F238E27FC236}">
                <a16:creationId xmlns:a16="http://schemas.microsoft.com/office/drawing/2014/main" id="{7C9A87A7-A562-CE99-AFC3-0D135C1B9E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" r="50833" b="-174"/>
          <a:stretch>
            <a:fillRect/>
          </a:stretch>
        </p:blipFill>
        <p:spPr bwMode="auto">
          <a:xfrm>
            <a:off x="82296" y="667512"/>
            <a:ext cx="11831020" cy="619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766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59563A2-973E-89E9-89CD-257AD09BD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4" name="Plassholder for innhold 3">
            <a:extLst>
              <a:ext uri="{FF2B5EF4-FFF2-40B4-BE49-F238E27FC236}">
                <a16:creationId xmlns:a16="http://schemas.microsoft.com/office/drawing/2014/main" id="{25F95539-96D9-F751-1EB5-C2F83DC15F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90013"/>
              </p:ext>
            </p:extLst>
          </p:nvPr>
        </p:nvGraphicFramePr>
        <p:xfrm>
          <a:off x="365760" y="210312"/>
          <a:ext cx="11216640" cy="5915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0097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FA4F405-B76B-89CF-0132-C35E1ADFF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7" name="Plassholder for innhold 6">
            <a:extLst>
              <a:ext uri="{FF2B5EF4-FFF2-40B4-BE49-F238E27FC236}">
                <a16:creationId xmlns:a16="http://schemas.microsoft.com/office/drawing/2014/main" id="{2F978F91-3DB2-5696-CC1B-1357ED20B1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26102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924820"/>
      </p:ext>
    </p:extLst>
  </p:cSld>
  <p:clrMapOvr>
    <a:masterClrMapping/>
  </p:clrMapOvr>
</p:sld>
</file>

<file path=ppt/theme/theme1.xml><?xml version="1.0" encoding="utf-8"?>
<a:theme xmlns:a="http://schemas.openxmlformats.org/drawingml/2006/main" name="1_Egendefinert utforming">
  <a:themeElements>
    <a:clrScheme name="1_Egendefinert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gendefinert utformi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ndefinert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ndefinert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ndefinert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ndefinert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ndefinert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ndefinert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ndefinert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ndefinert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ndefinert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ndefinert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ndefinert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ndefinert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gendefinert utforming">
  <a:themeElements>
    <a:clrScheme name="Egendefinert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gendefinert utforming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gendefinert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ndefinert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ndefinert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ndefinert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ndefinert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ndefinert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ndefinert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ndefinert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ndefinert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ndefinert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ndefinert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ndefinert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T Skien 2020.ppt [Kompatibilitetsmodus]" id="{7588244B-5EF6-4A54-9F1E-570D6AA14340}" vid="{FDEE142E-7037-4645-910E-06B77C5E0575}"/>
    </a:ext>
  </a:extLst>
</a:theme>
</file>

<file path=ppt/theme/theme3.xml><?xml version="1.0" encoding="utf-8"?>
<a:theme xmlns:a="http://schemas.openxmlformats.org/drawingml/2006/main" name="2_Egendefinert utforming">
  <a:themeElements>
    <a:clrScheme name="2_Egendefinert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Egendefinert utforming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_Egendefinert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ndefinert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ndefinert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ndefinert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ndefinert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ndefinert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ndefinert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ndefinert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ndefinert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ndefinert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ndefinert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ndefinert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T Skien 2020.ppt [Kompatibilitetsmodus]" id="{7588244B-5EF6-4A54-9F1E-570D6AA14340}" vid="{CFFEC076-36D4-42CD-AAAF-B46527760E22}"/>
    </a:ext>
  </a:extLst>
</a:theme>
</file>

<file path=ppt/theme/theme4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T Skien 2020.ppt [Kompatibilitetsmodus]" id="{7588244B-5EF6-4A54-9F1E-570D6AA14340}" vid="{91045E1F-2C0D-4AB6-AD82-7C297721ECF5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89102864F36C24FA65D459E508A6FFD" ma:contentTypeVersion="16" ma:contentTypeDescription="Opprett et nytt dokument." ma:contentTypeScope="" ma:versionID="bf05cbbb8b6aeb0628be243962968914">
  <xsd:schema xmlns:xsd="http://www.w3.org/2001/XMLSchema" xmlns:xs="http://www.w3.org/2001/XMLSchema" xmlns:p="http://schemas.microsoft.com/office/2006/metadata/properties" xmlns:ns2="6c76aa1e-1e32-403f-a3fd-acc0850449b5" xmlns:ns3="1694b071-5967-4d7b-8384-fb4816225f39" targetNamespace="http://schemas.microsoft.com/office/2006/metadata/properties" ma:root="true" ma:fieldsID="bd0e4075ae9f41ed085367af482b8573" ns2:_="" ns3:_="">
    <xsd:import namespace="6c76aa1e-1e32-403f-a3fd-acc0850449b5"/>
    <xsd:import namespace="1694b071-5967-4d7b-8384-fb4816225f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76aa1e-1e32-403f-a3fd-acc0850449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emerkelapper" ma:readOnly="false" ma:fieldId="{5cf76f15-5ced-4ddc-b409-7134ff3c332f}" ma:taxonomyMulti="true" ma:sspId="8bdc71e2-c386-47a0-bfbb-f53b343b91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4b071-5967-4d7b-8384-fb4816225f3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046b6a6-bc2e-4255-aabf-e082f105205b}" ma:internalName="TaxCatchAll" ma:showField="CatchAllData" ma:web="1694b071-5967-4d7b-8384-fb4816225f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694b071-5967-4d7b-8384-fb4816225f39" xsi:nil="true"/>
    <lcf76f155ced4ddcb4097134ff3c332f xmlns="6c76aa1e-1e32-403f-a3fd-acc0850449b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33F10A1-641D-4C75-8699-A1DFE602BC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E65400-F731-4B38-AA07-46A19A0A97D7}"/>
</file>

<file path=customXml/itemProps3.xml><?xml version="1.0" encoding="utf-8"?>
<ds:datastoreItem xmlns:ds="http://schemas.openxmlformats.org/officeDocument/2006/customXml" ds:itemID="{1895A5B5-6389-4EC2-8A79-C809D79159F2}">
  <ds:schemaRefs>
    <ds:schemaRef ds:uri="http://purl.org/dc/elements/1.1/"/>
    <ds:schemaRef ds:uri="5046ff56-b90d-4196-9375-e51964d99186"/>
    <ds:schemaRef ds:uri="http://purl.org/dc/terms/"/>
    <ds:schemaRef ds:uri="85d3a298-3241-492b-9e65-8bb865edf8ff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3223</TotalTime>
  <Words>179</Words>
  <Application>Microsoft Office PowerPoint</Application>
  <PresentationFormat>Widescreen</PresentationFormat>
  <Paragraphs>67</Paragraphs>
  <Slides>8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4</vt:i4>
      </vt:variant>
      <vt:variant>
        <vt:lpstr>Lysbildetitler</vt:lpstr>
      </vt:variant>
      <vt:variant>
        <vt:i4>8</vt:i4>
      </vt:variant>
    </vt:vector>
  </HeadingPairs>
  <TitlesOfParts>
    <vt:vector size="15" baseType="lpstr">
      <vt:lpstr>Arial</vt:lpstr>
      <vt:lpstr>Calibri</vt:lpstr>
      <vt:lpstr>Wingdings</vt:lpstr>
      <vt:lpstr>1_Egendefinert utforming</vt:lpstr>
      <vt:lpstr>Egendefinert utforming</vt:lpstr>
      <vt:lpstr>2_Egendefinert utforming</vt:lpstr>
      <vt:lpstr>Standard utforming</vt:lpstr>
      <vt:lpstr> KIE med gjestene Lykke kafè og LoPe    «Det kreves en hel landsby for å inkludere nye mennesker» «I sammen er vi dynamitt»                 30.01.2026 </vt:lpstr>
      <vt:lpstr>PowerPoint-presentasjon</vt:lpstr>
      <vt:lpstr>PowerPoint-presentasjon</vt:lpstr>
      <vt:lpstr>Info om KIE</vt:lpstr>
      <vt:lpstr>Gjester og gode samarbeidspartnere:</vt:lpstr>
      <vt:lpstr>Status direkte etter avsluttet introduksjonsprogram, grovsortert/andel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Stig Roar Hansen</dc:creator>
  <cp:lastModifiedBy>Stig Roar Hansen</cp:lastModifiedBy>
  <cp:revision>151</cp:revision>
  <cp:lastPrinted>2023-01-23T12:14:15Z</cp:lastPrinted>
  <dcterms:created xsi:type="dcterms:W3CDTF">2021-08-18T08:45:20Z</dcterms:created>
  <dcterms:modified xsi:type="dcterms:W3CDTF">2026-01-29T15:07:18Z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0x010100789102864F36C24FA65D459E508A6FFD</vt:lpwstr>
  </property>
</Properties>
</file>